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notesSlides/notesSlide5.xml" ContentType="application/vnd.openxmlformats-officedocument.presentationml.notesSlide+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17"/>
  </p:notesMasterIdLst>
  <p:sldIdLst>
    <p:sldId id="256" r:id="rId4"/>
    <p:sldId id="402" r:id="rId5"/>
    <p:sldId id="276" r:id="rId6"/>
    <p:sldId id="292" r:id="rId7"/>
    <p:sldId id="291" r:id="rId8"/>
    <p:sldId id="1050" r:id="rId9"/>
    <p:sldId id="1051" r:id="rId10"/>
    <p:sldId id="1052" r:id="rId11"/>
    <p:sldId id="1053" r:id="rId12"/>
    <p:sldId id="293" r:id="rId13"/>
    <p:sldId id="1024" r:id="rId14"/>
    <p:sldId id="419" r:id="rId15"/>
    <p:sldId id="409" r:id="rId16"/>
  </p:sldIdLst>
  <p:sldSz cx="12188825" cy="6858000"/>
  <p:notesSz cx="6858000" cy="9144000"/>
  <p:embeddedFontLst>
    <p:embeddedFont>
      <p:font typeface="Arial Black" panose="020B0A04020102020204" pitchFamily="34" charset="0"/>
      <p:regular r:id="rId18"/>
      <p:bold r:id="rId19"/>
    </p:embeddedFont>
    <p:embeddedFont>
      <p:font typeface="Cambria" panose="02040503050406030204" pitchFamily="18" charset="0"/>
      <p:regular r:id="rId20"/>
      <p:bold r:id="rId21"/>
      <p:italic r:id="rId22"/>
      <p:boldItalic r:id="rId23"/>
    </p:embeddedFont>
    <p:embeddedFont>
      <p:font typeface="Cooper Black" panose="0208090404030B020404" pitchFamily="18" charset="0"/>
      <p:regular r:id="rId24"/>
    </p:embeddedFont>
    <p:embeddedFont>
      <p:font typeface="Corben" panose="020B0604020202020204" charset="0"/>
      <p:bold r:id="rId25"/>
    </p:embeddedFont>
    <p:embeddedFont>
      <p:font typeface="Open Sans" panose="020B0606030504020204" pitchFamily="34" charset="0"/>
      <p:regular r:id="rId26"/>
      <p:bold r:id="rId27"/>
      <p:italic r:id="rId28"/>
      <p:boldItalic r:id="rId29"/>
    </p:embeddedFont>
    <p:embeddedFont>
      <p:font typeface="Quattrocento Sans" panose="020B0502050000020003"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egoe UI Light" panose="020B0502040204020203" pitchFamily="34"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20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203" Type="http://customschemas.google.com/relationships/presentationmetadata" Target="meta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207" Type="http://schemas.openxmlformats.org/officeDocument/2006/relationships/tableStyles" Target="tableStyles.xml"/><Relationship Id="rId8" Type="http://schemas.openxmlformats.org/officeDocument/2006/relationships/slide" Target="slides/slide5.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0.249"/>
    </inkml:context>
    <inkml:brush xml:id="br0">
      <inkml:brushProperty name="width" value="0.05" units="cm"/>
      <inkml:brushProperty name="height" value="0.05" units="cm"/>
    </inkml:brush>
  </inkml:definitions>
  <inkml:trace contextRef="#ctx0" brushRef="#br0">6738 102 24575,'5'-3'0,"0"-1"0,0 1 0,0 0 0,0 0 0,11-3 0,5-4 0,-16 7 0,1 0 0,-1-1 0,0 1 0,-1-1 0,6-6 0,-9 10 0,0 0 0,-1-1 0,1 0 0,-1 1 0,1-1 0,-1 1 0,1-1 0,-1 0 0,1 1 0,-1-1 0,0 0 0,1 1 0,-1-1 0,0 0 0,0 0 0,0 1 0,1-1 0,-1 0 0,0 0 0,0 0 0,0 1 0,0-1 0,0 0 0,0 0 0,-1 1 0,1-1 0,0 0 0,0 0 0,0 1 0,-1-1 0,1 0 0,0 0 0,-1 1 0,1-1 0,-1 0 0,1 1 0,-1-1 0,1 1 0,-1-1 0,1 1 0,-1-1 0,0 1 0,1-1 0,-1 1 0,0-1 0,1 1 0,-1 0 0,0-1 0,1 1 0,-1 0 0,0 0 0,0-1 0,-1 1 0,-6-2 0,0-1 0,0 2 0,-1-1 0,1 1 0,-1 0 0,1 1 0,-1 0 0,-9 1 0,-74 13 0,64-9 0,-389 90-399,4 23-493,371-106 793,-449 145-2030,8 22 1,8 20 0,-492 286-1,-154 196 1813,73 105-130,487-260 823,398-349 2091,-165 232-1,306-380-1578,8-11-312,1 1 0,0 0 0,1 0 0,1 1 0,-13 33 0,21-30 343,3-22-959,0-1 0,0 1 0,0 0 0,1-1 0,-1 1 0,0-1 0,0 1 0,0 0 0,0-1 1,1 1-1,-1-1 0,0 1 0,0-1 0,1 1 0,-1-1 0,1 1 0,-1-1 0,0 1 0,1-1 0,-1 1 1,1-1-1,-1 0 0,1 1 0,-1-1 0,1 0 0,-1 1 0,1-1 0,0 0 0,-1 0 0,1 0 1,-1 1-1,2-1 0,6-1-6785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5.554"/>
    </inkml:context>
    <inkml:brush xml:id="br0">
      <inkml:brushProperty name="width" value="0.05" units="cm"/>
      <inkml:brushProperty name="height" value="0.05" units="cm"/>
    </inkml:brush>
  </inkml:definitions>
  <inkml:trace contextRef="#ctx0" brushRef="#br0">35 222 24575,'13'-40'0,"-5"99"0,-7-51 0,0-1 0,1 0 0,0 0 0,1 0 0,-1 0 0,2-1 0,-1 1 0,0-1 0,1 0 0,0 0 0,8 9 0,-9-12 0,-1-1 0,1 1 0,0 0 0,1-1 0,-1 0 0,0 1 0,1-1 0,-1-1 0,1 1 0,0 0 0,0-1 0,0 0 0,-1 0 0,1 0 0,0 0 0,0-1 0,0 1 0,0-1 0,0 0 0,0 0 0,0-1 0,6-1 0,-7 2 0,0-1 0,0 0 0,0 0 0,0 0 0,0-1 0,0 1 0,-1-1 0,1 1 0,-1-1 0,1 0 0,-1 0 0,1 0 0,-1-1 0,4-4 0,-3 3 0,0-1 0,-1 0 0,1 0 0,-1 0 0,0-1 0,0 1 0,2-10 0,-2 3 0,-1-1 0,0 1 0,-1 0 0,0 0 0,0-1 0,-6-23 0,3 24 0,-1 0 0,0 0 0,-1 1 0,0-1 0,-1 1 0,0 0 0,-1 1 0,0-1 0,-1 1 0,-9-9 0,13 15 0,-1 0 0,1 0 0,0 1 0,-1-1 0,0 1 0,0 0 0,0 1 0,0-1 0,0 1 0,-11-3 0,13 4 0,-1 1 0,0 0 0,0-1 0,0 1 0,0 1 0,0-1 0,0 0 0,0 1 0,1 0 0,-1 0 0,0 0 0,0 0 0,1 1 0,-1-1 0,1 1 0,-1 0 0,-3 3 0,4-2-65,-1-1 0,1 1 0,0 0 0,0 0 0,0 1 0,0-1 0,1 0 0,-1 1 0,1 0 0,0 0 0,0-1 0,0 1 0,0 0 0,1 1 0,0-1 0,0 0 0,0 0 0,0 0 0,1 1 0,-1 8 0,3 8-6761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9.637"/>
    </inkml:context>
    <inkml:brush xml:id="br0">
      <inkml:brushProperty name="width" value="0.05" units="cm"/>
      <inkml:brushProperty name="height" value="0.05" units="cm"/>
    </inkml:brush>
  </inkml:definitions>
  <inkml:trace contextRef="#ctx0" brushRef="#br0">98 210 24575,'-5'-17'0,"-6"-18"0,-1 1 0,-1 0 0,-22-38 0,35 71 0,-1 0 0,1-1 0,-1 1 0,0 0 0,1 0 0,-1 0 0,0 0 0,0 0 0,0 0 0,0 0 0,0 0 0,0 0 0,0 0 0,0 1 0,-2-2 0,2 2 0,1 0 0,-1 1 0,1-1 0,0 0 0,-1 0 0,1 1 0,0-1 0,-1 0 0,1 0 0,0 1 0,-1-1 0,1 0 0,0 1 0,0-1 0,0 1 0,-1-1 0,1 0 0,0 1 0,0-1 0,0 1 0,0-1 0,0 1 0,-1-1 0,1 0 0,0 1 0,0-1 0,0 1 0,0-1 0,1 1 0,-2 7 0,2 0 0,-1 0 0,3 15 0,33 117-682,96 242-1,-112-333-6143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9.967"/>
    </inkml:context>
    <inkml:brush xml:id="br0">
      <inkml:brushProperty name="width" value="0.05" units="cm"/>
      <inkml:brushProperty name="height" value="0.05" units="cm"/>
    </inkml:brush>
  </inkml:definitions>
  <inkml:trace contextRef="#ctx0" brushRef="#br0">70 324 24575,'-16'-18'0,"1"-1"0,-15-25 0,29 43 0,0 0 0,0 0 0,1 0 0,-1 0 0,0 0 0,1 0 0,-1 0 0,1 0 0,-1 0 0,1-1 0,-1 1 0,1 0 0,0 0 0,0 0 0,0-1 0,-1 1 0,1 0 0,0 0 0,1 0 0,-1-1 0,0 1 0,0 0 0,0 0 0,1 0 0,-1 0 0,1-1 0,-1 1 0,1 0 0,-1 0 0,1 0 0,-1 0 0,1 0 0,0 0 0,0 0 0,0 0 0,-1 1 0,1-1 0,0 0 0,0 0 0,0 1 0,0-1 0,0 0 0,0 1 0,1-1 0,-1 1 0,2-1 0,6-2 0,1 0 0,0 1 0,0 1 0,17-2 0,-11 2 0,35-5 0,-9 2 0,0-1 0,69-19 0,-104 21 0,-1 0 0,0 0 0,0 0 0,0 0 0,0-1 0,10-9 0,-15 12 0,1-1 0,-1 1 0,1-1 0,-1 0 0,0 1 0,0-1 0,1 0 0,-1 0 0,0 0 0,-1 0 0,2-3 0,-2 3 0,0 1 0,1 0 0,-1 0 0,0 0 0,0-1 0,-1 1 0,1 0 0,0 0 0,0 0 0,-1 0 0,1-1 0,0 1 0,-1 0 0,1 0 0,-1 0 0,0 0 0,1 0 0,-1 0 0,0 0 0,0 0 0,1 0 0,-3-1 0,3 2 0,-1-1 0,0 0 0,1 0 0,-1 1 0,0-1 0,0 0 0,0 1 0,0-1 0,0 0 0,0 1 0,0 0 0,0-1 0,0 1 0,0 0 0,0-1 0,0 1 0,0 0 0,0 0 0,0 0 0,0 0 0,0 0 0,0 0 0,-1 0 0,1 0 0,0 0 0,0 0 0,0 1 0,0-1 0,0 1 0,0-1 0,0 0 0,0 1 0,0 0 0,0-1 0,0 1 0,1-1 0,-1 1 0,0 0 0,0 0 0,1 0 0,-1-1 0,0 1 0,1 0 0,-1 0 0,1 0 0,-1 1 0,-3 4 0,2-1 0,-1 1 0,1-1 0,-1 1 0,2 0 0,-3 11 0,1 2 0,2-1 0,0 1 0,1-1 0,1 1 0,1-1 0,8 36 0,-8-43 0,1-1 0,0 0 0,1 0 0,0-1 0,1 1 0,0-1 0,0 0 0,1 0 0,0-1 0,0 1 0,1-2 0,0 1 0,15 12 0,-18-17 0,-1-1 0,2 1 0,-1 0 0,0-1 0,0 0 0,1 0 0,-1-1 0,1 1 0,-1-1 0,1 0 0,0 0 0,0 0 0,-1-1 0,1 1 0,0-1 0,0 0 0,0-1 0,-1 1 0,1-1 0,0 0 0,-1 0 0,1-1 0,0 1 0,-1-1 0,0 0 0,1 0 0,-1-1 0,0 1 0,0-1 0,0 0 0,0 0 0,-1 0 0,1 0 0,-1-1 0,0 0 0,0 1 0,0-1 0,-1 0 0,1 0 0,-1-1 0,0 1 0,3-9 0,0-2 0,-1 0 0,0 0 0,-1 0 0,-1 0 0,0 0 0,-1-1 0,-1 1 0,-2-23 0,-2 8 0,-1 1 0,-1 0 0,-14-41 0,19 67-80,0 0 0,0 0-1,0-1 1,0 1 0,0 0-1,-1 0 1,0 0 0,1 0-1,-1 1 1,0-1 0,0 0 0,-1 1-1,1-1 1,-1 1 0,1 0-1,-4-3 1,-3 3-6746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0.360"/>
    </inkml:context>
    <inkml:brush xml:id="br0">
      <inkml:brushProperty name="width" value="0.05" units="cm"/>
      <inkml:brushProperty name="height" value="0.05" units="cm"/>
    </inkml:brush>
  </inkml:definitions>
  <inkml:trace contextRef="#ctx0" brushRef="#br0">40 166 24575,'-4'-3'0,"0"-1"0,0 0 0,1 0 0,-1 0 0,1 0 0,0-1 0,1 1 0,-1-1 0,1 0 0,0 0 0,-3-9 0,5 14 0,0-1 0,0 1 0,-1 0 0,1 0 0,0-1 0,0 1 0,0 0 0,0 0 0,0-1 0,0 1 0,0 0 0,0 0 0,0-1 0,0 1 0,1 0 0,-1 0 0,0-1 0,0 1 0,0 0 0,0 0 0,0 0 0,0-1 0,0 1 0,1 0 0,-1 0 0,0 0 0,0-1 0,0 1 0,1 0 0,-1 0 0,0 0 0,0 0 0,0-1 0,1 1 0,-1 0 0,0 0 0,0 0 0,1 0 0,-1 0 0,0 0 0,0 0 0,1 0 0,-1 0 0,15 5 0,14 14 0,-4 3 0,0 1 0,-2 1 0,24 31 0,-33-37 0,-2 0 0,0 1 0,-1 0 0,-1 0 0,15 40 0,-24-55 0,0 1 0,1-1 0,-2 0 0,1 0 0,0 1 0,-1-1 0,0 0 0,0 1 0,0-1 0,-1 0 0,-1 9 0,2-12 0,-1 0 0,1 0 0,-1 1 0,0-1 0,1 0 0,-1 0 0,0 0 0,0 0 0,0 0 0,0 0 0,0 0 0,0 0 0,0 0 0,0-1 0,0 1 0,-2 1 0,1-1 0,0-1 0,-1 1 0,1-1 0,0 1 0,0-1 0,-1 0 0,1 0 0,0 0 0,-1 0 0,1 0 0,0 0 0,-4-2 0,1 1 0,0-1 0,1 1 0,-1-1 0,1 0 0,-1-1 0,1 1 0,0-1 0,0 0 0,0 0 0,0 0 0,1-1 0,-1 1 0,1-1 0,0 0 0,0 0 0,0 0 0,0 0 0,1 0 0,0-1 0,0 1 0,0-1 0,0 0 0,-1-6 0,0-2 0,0-1 0,1 0 0,0 0 0,1 0 0,0 0 0,1 0 0,3-15 0,-1 9 57,2 1 0,0-1 0,2 1 0,0-1 0,9-18 0,-10 27-247,1-1 0,1 1 1,0 0-1,0 0 0,1 1 1,0 0-1,1 0 1,17-15-1,-2 8-6636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0.701"/>
    </inkml:context>
    <inkml:brush xml:id="br0">
      <inkml:brushProperty name="width" value="0.05" units="cm"/>
      <inkml:brushProperty name="height" value="0.05" units="cm"/>
    </inkml:brush>
  </inkml:definitions>
  <inkml:trace contextRef="#ctx0" brushRef="#br0">19 245 24575,'-1'0'0,"0"0"0,1 0 0,-1-1 0,0 1 0,0 0 0,0 0 0,1-1 0,-1 1 0,0 0 0,0-1 0,1 1 0,-1-1 0,0 1 0,1-1 0,-1 1 0,0-1 0,1 1 0,-1-1 0,1 0 0,-1 1 0,1-1 0,-1 0 0,1 1 0,-1-1 0,1 0 0,0 0 0,-1 1 0,1-1 0,0-1 0,0 2 0,0-1 0,0 1 0,0 0 0,0-1 0,0 1 0,0 0 0,0-1 0,0 1 0,0 0 0,0-1 0,0 1 0,0 0 0,0-1 0,0 1 0,0 0 0,0-1 0,1 1 0,-1 0 0,0 0 0,0-1 0,0 1 0,1 0 0,-1 0 0,0-1 0,0 1 0,1 0 0,-1 0 0,1-1 0,0 1 0,0 0 0,-1 0 0,1 0 0,0 0 0,0 0 0,0 0 0,-1 0 0,1 0 0,0 0 0,0 0 0,-1 0 0,1 1 0,0-1 0,0 0 0,-1 1 0,2 0 0,7 4 0,1 0 0,-2 1 0,1 0 0,-1 1 0,0 0 0,0 0 0,-1 0 0,11 15 0,-8-9 0,-1 1 0,0 0 0,-1 1 0,11 26 0,-3 12 0,-16-48 0,1-1 0,0 1 0,-1-1 0,0 1 0,0-1 0,0 0 0,-1 1 0,1-1 0,-1 1 0,-2 4 0,3-8 0,0 0 0,0 0 0,-1 0 0,1 0 0,0-1 0,-1 1 0,1 0 0,-1 0 0,1-1 0,-1 1 0,0 0 0,1-1 0,-1 1 0,1 0 0,-1-1 0,0 1 0,-1 0 0,2-1 0,-1 0 0,1 0 0,-1 0 0,1 0 0,-1 0 0,1 0 0,0 0 0,-1 0 0,1-1 0,-1 1 0,1 0 0,0 0 0,-1 0 0,1 0 0,0-1 0,-1 1 0,1 0 0,0 0 0,-1-1 0,1 1 0,0 0 0,-1-1 0,1 1 0,0 0 0,-1-1 0,0-2 0,-1 0 0,1 0 0,-1 0 0,1 0 0,0 0 0,0 0 0,-1-7 0,0-13 0,1-1 0,1 1 0,1-1 0,1 1 0,11-46 0,-3 31 0,1 0 0,29-62 0,-34 88 0,0 0 0,0 0 0,1 1 0,1 0 0,0 1 0,13-14 0,-18 21 0,-1 1 0,1 0 0,-1 0 0,1 0 0,0 0 0,0 1 0,0-1 0,0 1 0,0 0 0,0 0 0,0 0 0,1 0 0,2 0 0,-3 0 0,0 2 0,-1-1 0,1 0 0,0 1 0,-1-1 0,1 1 0,-1 0 0,1-1 0,-1 1 0,1 1 0,-1-1 0,1 0 0,-1 0 0,0 1 0,0 0 0,0-1 0,0 1 0,3 3 0,3 4 0,-1 1 0,0-1 0,0 1 0,-1 0 0,0 1 0,-1-1 0,7 22 0,18 83 0,-21-68-682,4 55-1,-11-64-6143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1.578"/>
    </inkml:context>
    <inkml:brush xml:id="br0">
      <inkml:brushProperty name="width" value="0.05" units="cm"/>
      <inkml:brushProperty name="height" value="0.05" units="cm"/>
    </inkml:brush>
  </inkml:definitions>
  <inkml:trace contextRef="#ctx0" brushRef="#br0">89 240 24575,'-5'-1'0,"0"0"0,0-1 0,0 1 0,0-1 0,1 0 0,-1 0 0,1 0 0,-1-1 0,1 0 0,0 0 0,0 0 0,0 0 0,0 0 0,1-1 0,-1 0 0,1 1 0,0-1 0,0-1 0,1 1 0,-4-7 0,5 10 0,1 0 0,0-1 0,-1 1 0,1 0 0,0 0 0,0-1 0,0 1 0,0 0 0,0-1 0,0 1 0,1 0 0,-1 0 0,0-1 0,1 1 0,-1 0 0,0 0 0,1 0 0,0-1 0,-1 1 0,1 0 0,1-1 0,-1 0 0,1 0 0,1 0 0,-1 0 0,0 0 0,0 1 0,1-1 0,-1 1 0,1 0 0,3-2 0,6-1 0,0 0 0,1 1 0,17-1 0,-25 3 0,106-11 0,-62 8 0,0-2 0,63-17 0,-57 3 342,-50 18-513,-1-1 0,1 1 1,-1-1-1,0 0 0,1 0 1,-2 0-1,1-1 0,0 0 1,3-4-1,0-3-6655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1.891"/>
    </inkml:context>
    <inkml:brush xml:id="br0">
      <inkml:brushProperty name="width" value="0.05" units="cm"/>
      <inkml:brushProperty name="height" value="0.05" units="cm"/>
    </inkml:brush>
  </inkml:definitions>
  <inkml:trace contextRef="#ctx0" brushRef="#br0">63 8 24575,'-18'-4'0,"17"4"0,0-1 0,0 1 0,0-1 0,0 1 0,0 0 0,0-1 0,0 1 0,0 0 0,0 0 0,0 0 0,0-1 0,0 1 0,0 0 0,0 1 0,-1-1 0,1 0 0,0 0 0,0 0 0,0 1 0,0-1 0,0 0 0,0 1 0,0-1 0,0 1 0,0-1 0,0 1 0,0 0 0,0-1 0,1 1 0,-1 0 0,0 0 0,0-1 0,1 1 0,-1 0 0,0 0 0,1 0 0,-1 0 0,0 2 0,-1 2 0,1 1 0,-1 0 0,1-1 0,0 1 0,1 0 0,-1 0 0,1 0 0,2 10 0,8 52 0,-6-49 0,20 98 0,5-1 0,67 170 0,-75-241-1365,-2-10-5461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2.310"/>
    </inkml:context>
    <inkml:brush xml:id="br0">
      <inkml:brushProperty name="width" value="0.05" units="cm"/>
      <inkml:brushProperty name="height" value="0.05" units="cm"/>
    </inkml:brush>
  </inkml:definitions>
  <inkml:trace contextRef="#ctx0" brushRef="#br0">407 222 24575,'-14'-7'0,"0"0"0,1-1 0,0-1 0,0 0 0,1 0 0,0-2 0,1 1 0,0-1 0,0-1 0,1 0 0,-11-19 0,21 30 0,-7-9 0,0 0 0,0 0 0,-1 1 0,0-1 0,-12-9 0,17 17 0,1 0 0,0 0 0,-1 1 0,1 0 0,-1-1 0,1 1 0,-1 0 0,0 0 0,1 0 0,-1 0 0,0 1 0,0-1 0,0 1 0,0 0 0,1 0 0,-1 0 0,0 0 0,0 0 0,0 0 0,0 1 0,1 0 0,-1-1 0,0 1 0,0 0 0,1 0 0,-1 1 0,1-1 0,-1 0 0,-2 3 0,-2 2 0,-1 0 0,1 0 0,0 1 0,1 0 0,0 1 0,0-1 0,0 1 0,1 0 0,0 1 0,1-1 0,-5 12 0,2-1 0,0 1 0,1 0 0,1 0 0,-3 25 0,7-36 0,0 1 0,1 0 0,0 0 0,0-1 0,1 1 0,1 0 0,-1-1 0,2 1 0,-1-1 0,1 1 0,1-1 0,-1 0 0,2 0 0,4 8 0,-5-11 0,1 0 0,-1-1 0,1 1 0,0-1 0,1 0 0,-1 0 0,1-1 0,0 1 0,0-1 0,0-1 0,1 1 0,-1-1 0,1 0 0,0-1 0,0 1 0,0-1 0,0-1 0,0 1 0,10 0 0,-10-2 0,-1 1 0,1-1 0,-1-1 0,1 1 0,-1-1 0,1 0 0,-1 0 0,0-1 0,1 0 0,-1 0 0,0 0 0,0-1 0,0 0 0,-1 0 0,1-1 0,-1 1 0,0-1 0,0 0 0,0-1 0,8-8 0,-6 4 0,-1-1 0,1 0 0,-2 0 0,1-1 0,-1 0 0,-1 1 0,0-2 0,-1 1 0,0 0 0,3-21 0,-3 2 0,0 0 0,-2 1 0,-1-1 0,-2 0 0,-5-31 0,7 60 0,0-1 0,0 1 0,0-1 0,-1 0 0,1 1 0,-1-1 0,1 1 0,-1-1 0,1 1 0,-1-1 0,0 1 0,0-1 0,-1-1 0,2 3 0,-1 0 0,1 1 0,0-1 0,-1 0 0,1 0 0,-1 0 0,1 0 0,0 0 0,-1 0 0,1 0 0,0 1 0,-1-1 0,1 0 0,0 0 0,0 0 0,-1 1 0,1-1 0,0 0 0,0 0 0,-1 1 0,1-1 0,0 0 0,0 1 0,0-1 0,-1 0 0,1 1 0,0-1 0,0 0 0,0 1 0,0-1 0,0 0 0,0 1 0,0 0 0,-3 6 0,1 0 0,0 0 0,1 0 0,-1 11 0,1 2 69,1 1-1,1-1 0,1 0 0,7 31 1,-7-42-201,0-1 1,1 1 0,0-1-1,0 1 1,1-1 0,0 0 0,1-1-1,-1 1 1,2-1 0,-1 0 0,1 0-1,11 10 1,4-1-6695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2.714"/>
    </inkml:context>
    <inkml:brush xml:id="br0">
      <inkml:brushProperty name="width" value="0.05" units="cm"/>
      <inkml:brushProperty name="height" value="0.05" units="cm"/>
    </inkml:brush>
  </inkml:definitions>
  <inkml:trace contextRef="#ctx0" brushRef="#br0">26 32 24575,'0'-2'0,"-1"-1"0,1 1 0,-1 0 0,1 0 0,-1 0 0,0 0 0,0 0 0,0 0 0,0 0 0,0 0 0,-3-3 0,4 5 0,0 0 0,0 0 0,-1-1 0,1 1 0,0 0 0,0-1 0,-1 1 0,1 0 0,0 0 0,-1 0 0,1-1 0,0 1 0,-1 0 0,1 0 0,0 0 0,-1 0 0,1 0 0,0-1 0,-1 1 0,1 0 0,0 0 0,-1 0 0,1 0 0,0 0 0,-1 0 0,0 0 0,1 1 0,0-1 0,-1 1 0,1 0 0,-1-1 0,1 1 0,0-1 0,-1 1 0,1 0 0,0-1 0,-1 1 0,1 0 0,0-1 0,0 1 0,0 0 0,0-1 0,0 1 0,0 0 0,0 0 0,0 1 0,1 30 0,2 0 0,1 1 0,2-1 0,18 58 0,-6-20 0,50 264 0,-67-333 0,0-5 0,1-18 0,-1-28 0,-1 28 0,0 0 0,2-1 0,1 1 0,1 0 0,10-36 0,-11 51 0,0 0 0,0-1 0,1 1 0,-1 1 0,2-1 0,-1 0 0,1 1 0,9-10 0,-11 13 0,1 0 0,0 0 0,1 0 0,-1 0 0,0 0 0,1 1 0,0 0 0,0 0 0,-1 0 0,1 1 0,0-1 0,0 1 0,0 0 0,8 0 0,-8 1 0,1 0 0,0 0 0,-1 1 0,1 0 0,-1 0 0,0 0 0,1 0 0,-1 1 0,0 0 0,0 0 0,0 0 0,0 1 0,0 0 0,0 0 0,-1 0 0,0 0 0,1 1 0,-1 0 0,0 0 0,-1 0 0,1 0 0,-1 0 0,0 1 0,0 0 0,0-1 0,-1 1 0,1 0 0,-1 0 0,2 8 0,-2-6 0,0 1 0,0-1 0,0 1 0,-1 0 0,0 0 0,-1 0 0,0 0 0,0 0 0,0 0 0,-1 0 0,0 0 0,-1 0 0,0-1 0,0 1 0,-1-1 0,0 1 0,0-1 0,-1 0 0,-7 13 0,6-14-50,0-1-1,0 1 1,0-1-1,0 0 0,-1 0 1,0-1-1,0 1 1,0-1-1,0-1 1,-1 1-1,1-1 0,-1 0 1,0-1-1,0 1 1,0-1-1,0-1 1,-1 1-1,1-1 0,0-1 1,-1 1-1,1-1 1,0-1-1,-1 1 1,1-1-1,0 0 1,-10-3-1,-7-6-6775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3.063"/>
    </inkml:context>
    <inkml:brush xml:id="br0">
      <inkml:brushProperty name="width" value="0.05" units="cm"/>
      <inkml:brushProperty name="height" value="0.05" units="cm"/>
    </inkml:brush>
  </inkml:definitions>
  <inkml:trace contextRef="#ctx0" brushRef="#br0">1 7 24575,'2'-3'0,"5"-1"0,1 6 0,-2 6 0,-1 10 0,2 7 0,1 9 0,1 7 0,1 5 0,2 7 0,1 2 0,2 1 0,2 0 0,-1-1 0,-1-4 0,-5-6 0,0-3 0,-2-10-8191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3.387"/>
    </inkml:context>
    <inkml:brush xml:id="br0">
      <inkml:brushProperty name="width" value="0.05" units="cm"/>
      <inkml:brushProperty name="height" value="0.05" units="cm"/>
    </inkml:brush>
  </inkml:definitions>
  <inkml:trace contextRef="#ctx0" brushRef="#br0">5 347 24575,'-1'-7'0,"1"7"0,0-1 0,0 1 0,0-1 0,0 1 0,0 0 0,0-1 0,0 1 0,0 0 0,0-1 0,0 1 0,0-1 0,0 1 0,0 0 0,0-1 0,0 1 0,1 0 0,-1-1 0,0 1 0,0 0 0,0-1 0,1 1 0,-1 0 0,0-1 0,0 1 0,1 0 0,-1 0 0,0-1 0,0 1 0,1 0 0,-1 0 0,0 0 0,1 0 0,-1-1 0,1 1 0,-1 0 0,0 0 0,1 0 0,-1 0 0,1 0 0,72-32 0,-52 24 0,0-1 0,-1 0 0,0-2 0,19-13 0,-34 21 0,-1-1 0,1 0 0,-1 1 0,0-2 0,0 1 0,-1 0 0,1-1 0,-1 0 0,0 0 0,0 0 0,0 0 0,-1 0 0,0-1 0,0 1 0,0 0 0,-1-1 0,0 0 0,0 1 0,0-1 0,-1-8 0,0 8 0,0 1 0,-1 0 0,0-1 0,0 1 0,-1 0 0,1-1 0,-1 1 0,0 0 0,-1 0 0,1 0 0,-1 1 0,0-1 0,0 1 0,0-1 0,-1 1 0,1 0 0,-1 0 0,0 1 0,-1-1 0,1 1 0,0 0 0,-1 0 0,0 0 0,0 0 0,0 1 0,0 0 0,-6-2 0,6 3 0,0-1 0,0 1 0,0 0 0,0 0 0,0 0 0,0 1 0,-1 0 0,1 0 0,0 0 0,0 1 0,0 0 0,0 0 0,0 0 0,0 0 0,0 1 0,0 0 0,0 0 0,1 0 0,-1 1 0,1-1 0,-1 1 0,1 0 0,0 1 0,0-1 0,1 1 0,-1-1 0,1 1 0,-6 8 0,4-3 0,0 0 0,1 1 0,1 0 0,-1-1 0,1 1 0,1 1 0,0-1 0,1 0 0,-1 0 0,2 1 0,0-1 0,0 1 0,3 18 0,2 0 0,1 0 0,2 0 0,16 43 0,-18-56 49,1-1 0,0 0 0,1-1-1,1 0 1,0 0 0,16 18 0,-21-26-150,2-1 1,-1 0-1,0 0 1,1-1 0,0 0-1,0 0 1,1 0-1,-1 0 1,1-1 0,-1 0-1,1-1 1,0 1 0,0-1-1,0-1 1,1 1-1,12 0 1,10-3-6726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6.255"/>
    </inkml:context>
    <inkml:brush xml:id="br0">
      <inkml:brushProperty name="width" value="0.05" units="cm"/>
      <inkml:brushProperty name="height" value="0.05" units="cm"/>
    </inkml:brush>
  </inkml:definitions>
  <inkml:trace contextRef="#ctx0" brushRef="#br0">206 278 24575,'-2'-4'0,"-1"-1"0,0 1 0,0 0 0,-1-1 0,1 2 0,-1-1 0,0 0 0,0 1 0,0-1 0,0 1 0,0 0 0,-1 1 0,1-1 0,-1 1 0,0 0 0,-6-2 0,8 3 0,0 0 0,-1 0 0,1 1 0,-1-1 0,1 1 0,-1 0 0,1 0 0,-1 0 0,1 1 0,-1-1 0,1 1 0,-1-1 0,1 1 0,0 0 0,-1 1 0,1-1 0,0 1 0,0-1 0,0 1 0,0 0 0,0 0 0,0 0 0,0 0 0,-3 5 0,0 0 0,0 1 0,1 0 0,1 1 0,-1-1 0,1 1 0,0-1 0,1 1 0,0 0 0,1 1 0,-1-1 0,2 0 0,-1 1 0,2-1 0,-1 1 0,2 18 0,0-13 0,1 0 0,1 0 0,0 0 0,0 0 0,2 0 0,0-1 0,1 0 0,0 0 0,10 17 0,-12-26 0,0 1 0,0-1 0,0 0 0,1 0 0,-1 0 0,1-1 0,0 1 0,1-1 0,-1-1 0,1 1 0,0-1 0,0 0 0,0 0 0,0 0 0,0-1 0,0 0 0,11 2 0,-11-3 0,-1-1 0,1 0 0,0 0 0,0 0 0,-1 0 0,1-1 0,0 0 0,-1 0 0,1-1 0,-1 0 0,1 0 0,-1 0 0,0 0 0,0-1 0,0 0 0,0 0 0,0 0 0,-1-1 0,1 1 0,6-9 0,-2 3 0,-1-1 0,-1-1 0,1 1 0,-2-1 0,1-1 0,-1 1 0,-1-1 0,0 0 0,4-18 0,-5 12 0,-1 0 0,0-1 0,-1 1 0,-2-1 0,-2-36 0,-2 21 0,-3 0 0,0 0 0,-2 1 0,-2 0 0,-1 1 0,-26-51 0,18 50 0,16 31 0,4 9 0,5 10 0,12 22 0,1-1 0,2 0 0,2-2 0,1 0 0,37 43 0,-56-75 0,0 0 0,0 0 0,1 0 0,-1 0 0,1-1 0,0 1 0,0-1 0,6 3 0,-10-6 0,1 1 0,-1-1 0,0 1 0,1-1 0,-1 0 0,1 1 0,0-1 0,-1 0 0,1 0 0,-1 0 0,1 0 0,-1-1 0,1 1 0,-1 0 0,1-1 0,-1 1 0,1-1 0,-1 1 0,0-1 0,1 0 0,-1 1 0,0-1 0,1 0 0,-1 0 0,0 0 0,0 0 0,0 0 0,0 0 0,0 0 0,0-1 0,0 1 0,0 0 0,0 0 0,1-3 0,2-5 0,0 1 0,-1 0 0,0-1 0,0 1 0,0-1 0,-2 0 0,2-10 0,1-63 0,-5 55 0,5-27 0,7 82 0,10 57 0,10 89 0,-30-167 0,-1 0 0,1 0 0,-1 0 0,-2 8 0,3-14 0,-1 0 0,-1 0 0,1 0 0,0 0 0,0 0 0,0-1 0,0 1 0,-1 0 0,1 0 0,0 0 0,-1 0 0,1 0 0,0-1 0,-1 1 0,1 0 0,-1 0 0,0-1 0,1 1 0,-1 0 0,1-1 0,-1 1 0,0-1 0,0 1 0,1-1 0,-1 1 0,0-1 0,0 1 0,0-1 0,1 0 0,-1 1 0,0-1 0,0 0 0,0 0 0,0 0 0,0 1 0,0-1 0,0 0 0,1 0 0,-1-1 0,0 1 0,0 0 0,-2 0 0,1-1 0,0 0 0,0-1 0,0 1 0,0 0 0,0-1 0,0 1 0,0-1 0,1 1 0,-1-1 0,0 0 0,1 0 0,0 0 0,-1 0 0,1 0 0,0 0 0,0 0 0,0 0 0,0-1 0,0 1 0,1 0 0,-1 0 0,1-1 0,-1 1 0,1-3 0,-1-4 0,0 0 0,1 0 0,0-1 0,0 1 0,2-9 0,-2 15 0,1 1 0,-1-1 0,1 0 0,-1 1 0,1-1 0,0 1 0,0-1 0,0 1 0,1-1 0,-1 1 0,1 0 0,-1-1 0,1 1 0,0 0 0,-1 0 0,1 0 0,0 0 0,0 1 0,1-1 0,-1 0 0,0 1 0,0 0 0,1-1 0,-1 1 0,1 0 0,-1 0 0,5-1 0,-2 2 0,-1-1 0,1 1 0,-1 0 0,1 1 0,-1-1 0,1 1 0,-1 0 0,0 0 0,1 0 0,-1 0 0,0 1 0,0 0 0,0 0 0,0 0 0,0 0 0,4 3 0,5 6 0,0 1 0,-1 0 0,0 1 0,-1 0 0,-1 1 0,0 0 0,9 17 0,-7-11 0,1-1 0,1 0 0,18 18 0,-28-33-136,1-1-1,0 1 1,-1-1-1,1-1 1,1 1-1,-1-1 1,0 0-1,1 0 0,5 1 1,3 1-6690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4.405"/>
    </inkml:context>
    <inkml:brush xml:id="br0">
      <inkml:brushProperty name="width" value="0.05" units="cm"/>
      <inkml:brushProperty name="height" value="0.05" units="cm"/>
    </inkml:brush>
  </inkml:definitions>
  <inkml:trace contextRef="#ctx0" brushRef="#br0">392 498 24575,'0'-2'0,"-1"1"0,1 0 0,-1-1 0,1 1 0,-1 0 0,0 0 0,0-1 0,1 1 0,-1 0 0,0 0 0,0 0 0,0 0 0,0 0 0,0 0 0,0 0 0,-1 1 0,1-1 0,0 0 0,0 1 0,-1-1 0,1 1 0,0-1 0,-1 1 0,1-1 0,0 1 0,-1 0 0,1 0 0,-1 0 0,1 0 0,-1 0 0,1 0 0,0 0 0,-1 0 0,1 0 0,-2 1 0,0 1 0,0-1 0,0 1 0,1 0 0,-1 0 0,1 0 0,0 0 0,0 0 0,0 1 0,0-1 0,0 1 0,0-1 0,0 1 0,1 0 0,-1-1 0,0 5 0,-13 36 0,3 1 0,2 0 0,-6 50 0,7-39 0,5-31-1,-217 1359-886,215-1341 853,-15 154-20,19-171 54,2 0 0,1 1 0,2-1 1,0 1-1,10 38 0,-10-56 22,0 1 0,1 0 1,0-1-1,0 0 0,1 0 0,0 0 0,1-1 0,-1 1 1,1-1-1,1 0 0,-1-1 0,1 0 0,0 0 0,1 0 1,-1-1-1,1 0 0,0-1 0,1 1 0,-1-2 0,1 1 1,14 3-1,9 1 75,1-2 1,0-1-1,0-1 1,57-2-1,585-43-1582,-598 33 1211,1650-133-4759,-1541 129 4824,672-55-1074,-854 67 1336,28-3 440,1-1 0,-1-1 1,52-16-1,-79 19-250,1-1-1,0 1 1,-1-1 0,0 0-1,0 0 1,1-1 0,7-6-1,-12 8-151,0 1 0,0 0 0,1-1 0,-1 1 0,0-1 0,0 0 0,0 1 0,0-1 0,-1 0 0,1 0 0,0 0 0,-1 1 0,1-1 0,-1 0 0,0 0 0,0 0 0,0 0 0,0 0 0,0 0 0,0 0 0,0 1 0,0-1 0,-1 0 0,1 0 0,-1 0 0,-1-3 0,-5-8 142,-1 1 0,0 0 0,-1 1 0,0-1 0,-1 2 0,0-1 0,-18-13 0,-6-8-253,21 19 23,1-1 0,0 0 0,0-1 0,2 0 0,0-1-1,-13-27 1,18 30-3,0-1-1,0-1 1,2 1 0,0-1-1,0 1 1,1-1-1,1 0 1,1-27-1,4 5 1,1 0 0,2 1 0,1-1 0,14-37 0,63-141 0,-49 129 0,-26 62 0,179-466 0,-148 367 0,-6-1 0,20-136 0,-50 230 0,-1 0 0,-2 0 0,-1 0 0,-1 0 0,-6-41 0,4 61 0,0 0 0,0 0 0,-1 1 0,0-1 0,0 0 0,-1 1 0,-1 0 0,1 0 0,-2 0 0,1 1 0,-1 0 0,0 0 0,-1 0 0,0 0 0,0 1 0,-1 1 0,1-1 0,-1 1 0,-15-8 0,3 4 0,-1 2 0,0 0 0,-1 2 0,1 0 0,-1 1 0,0 1 0,-27-1 0,-159 4 0,-225 37-573,1 25-640,384-54 1071,-2150 394-6127,2135-388 6209,-539 122 2164,555-122-2158,17-2-1930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4.720"/>
    </inkml:context>
    <inkml:brush xml:id="br0">
      <inkml:brushProperty name="width" value="0.05" units="cm"/>
      <inkml:brushProperty name="height" value="0.05" units="cm"/>
    </inkml:brush>
  </inkml:definitions>
  <inkml:trace contextRef="#ctx0" brushRef="#br0">27 0 24575,'-2'4'0,"-1"-1"0,0 1 0,1 0 0,0 0 0,0 0 0,0 1 0,0-1 0,1 0 0,0 1 0,0-1 0,-1 8 0,-1 55 0,3-56 0,11 286 37,-1-77-232,-14 691-467,-3-466 530,6-428 132,1 0 0,0 0 0,4 23 0,1-25 301,-5-14-342,0-1-1,0 0 0,1 0 0,-1 1 0,0-1 0,0 0 0,1 0 0,-1 1 0,0-1 1,0 0-1,1 0 0,-1 0 0,0 1 0,1-1 0,-1 0 0,0 0 0,1 0 0,-1 0 0,0 0 1,1 0-1,-1 0 0,1 0 0,-1 0 0,0 0 0,1 0 0,-1 0 0,0 0 0,1 0 1,-1 0-1,0 0 0,1 0 0,-1-1 0,0 1 0,1 0 0,-1 0 0,11-9-5990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5.085"/>
    </inkml:context>
    <inkml:brush xml:id="br0">
      <inkml:brushProperty name="width" value="0.05" units="cm"/>
      <inkml:brushProperty name="height" value="0.05" units="cm"/>
    </inkml:brush>
  </inkml:definitions>
  <inkml:trace contextRef="#ctx0" brushRef="#br0">1 238 24575,'45'-225'0,"-44"212"0,-2 16 0,-5 21 0,-4 47 0,-3 105 0,16 75 0,29 267 331,3 124-2027,-35-601-5130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5.405"/>
    </inkml:context>
    <inkml:brush xml:id="br0">
      <inkml:brushProperty name="width" value="0.05" units="cm"/>
      <inkml:brushProperty name="height" value="0.05" units="cm"/>
    </inkml:brush>
  </inkml:definitions>
  <inkml:trace contextRef="#ctx0" brushRef="#br0">0 618 24575,'67'-204'0,"-43"122"0,4 1 0,58-121 0,-85 200 0,3-5 0,0 0 0,1 0 0,7-9 0,-12 15 0,1 0 0,-1 1 0,1-1 0,-1 1 0,0-1 0,1 0 0,-1 1 0,1-1 0,-1 1 0,1 0 0,0-1 0,-1 1 0,1-1 0,-1 1 0,1 0 0,0-1 0,-1 1 0,1 0 0,0 0 0,-1 0 0,1-1 0,0 1 0,0 0 0,-1 0 0,1 0 0,0 0 0,-1 0 0,1 0 0,0 0 0,0 1 0,-1-1 0,1 0 0,0 0 0,-1 1 0,1-1 0,0 0 0,-1 0 0,1 1 0,-1-1 0,1 1 0,-1-1 0,1 1 0,0-1 0,-1 1 0,0-1 0,1 1 0,-1-1 0,1 1 0,-1-1 0,0 1 0,1 0 0,-1 0 0,6 13 0,-2-1 0,0 1 0,-1 0 0,0 0 0,-1 0 0,0 0 0,-1 0 0,-1 16 0,1 0 0,4 655-600,-7-422 461,2-219 152,-26 642-1268,21-647-4955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5.710"/>
    </inkml:context>
    <inkml:brush xml:id="br0">
      <inkml:brushProperty name="width" value="0.05" units="cm"/>
      <inkml:brushProperty name="height" value="0.05" units="cm"/>
    </inkml:brush>
  </inkml:definitions>
  <inkml:trace contextRef="#ctx0" brushRef="#br0">0 90 24575,'14'-86'0,"-13"83"0,1 11 0,-1 23 0,-1-26 0,48 728 19,8 279-1997,-56-945-4254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6.021"/>
    </inkml:context>
    <inkml:brush xml:id="br0">
      <inkml:brushProperty name="width" value="0.05" units="cm"/>
      <inkml:brushProperty name="height" value="0.05" units="cm"/>
    </inkml:brush>
  </inkml:definitions>
  <inkml:trace contextRef="#ctx0" brushRef="#br0">110 430 24575,'-10'0'0,"-1"-1"0,1 1 0,0-2 0,0 1 0,-1-2 0,1 1 0,-14-6 0,24 7 0,-1 1 0,0 0 0,1 0 0,-1 0 0,0 0 0,1-1 0,-1 1 0,1 0 0,-1 0 0,0-1 0,1 1 0,-1-1 0,1 1 0,-1 0 0,1-1 0,-1 1 0,1-1 0,0 1 0,-1-1 0,1 1 0,0-1 0,-1 0 0,1 1 0,0-1 0,-1 1 0,1-1 0,0 0 0,0 1 0,0-1 0,0 0 0,0 1 0,0-1 0,0 0 0,0 1 0,0-1 0,0 0 0,0 1 0,0-1 0,0 0 0,0 1 0,1-1 0,-1 1 0,0-1 0,0 0 0,1 1 0,-1-1 0,0 1 0,1-1 0,-1 1 0,1-1 0,-1 1 0,1-1 0,-1 1 0,1-1 0,-1 1 0,1 0 0,0-1 0,4-3 0,1 1 0,0-1 0,-1 1 0,1 1 0,7-3 0,48-15-24,1 4 0,97-14 0,-103 21-169,714-98-3092,7 31 2281,77 8-2197,1 32 3807,-803 35-1648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6.334"/>
    </inkml:context>
    <inkml:brush xml:id="br0">
      <inkml:brushProperty name="width" value="0.05" units="cm"/>
      <inkml:brushProperty name="height" value="0.05" units="cm"/>
    </inkml:brush>
  </inkml:definitions>
  <inkml:trace contextRef="#ctx0" brushRef="#br0">311 192 24575,'-24'10'0,"-242"94"0,248-97 0,16-6 0,3-1 0,32-8 0,-32 8 0,413-77-684,10 23-659,-349 45 1114,2675-156-5929,-2665 165 6381</inkml:trace>
  <inkml:trace contextRef="#ctx0" brushRef="#br0" timeOffset="1">874 669 24575,'-32'22'0,"-1"-2"0,-38 17 0,16-8 0,54-29 0,1 0 0,-1 0 0,0 1 0,1-1 0,-1 0 0,1 0 0,-1 1 0,1-1 0,-1 0 0,1 1 0,0-1 0,-1 1 0,1-1 0,-1 1 0,1-1 0,0 1 0,-1-1 0,1 1 0,0-1 0,-1 1 0,1-1 0,0 1 0,9 4 0,25-3 0,-34-2 0,370-19-531,-168 6 73,103-1 285,199-12-1009,-9-29-215,-361 31-3053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7.615"/>
    </inkml:context>
    <inkml:brush xml:id="br0">
      <inkml:brushProperty name="width" value="0.05" units="cm"/>
      <inkml:brushProperty name="height" value="0.05" units="cm"/>
    </inkml:brush>
  </inkml:definitions>
  <inkml:trace contextRef="#ctx0" brushRef="#br0">627 169 24575,'-3'-3'0,"1"0"0,0 0 0,0-1 0,0 1 0,1-1 0,-1 1 0,1-1 0,0 0 0,0 1 0,0-1 0,1 0 0,-1 0 0,1 0 0,0 0 0,0 0 0,0 1 0,1-6 0,0 4 0,-1 1 0,0-1 0,0 0 0,0 1 0,-1-1 0,0 0 0,0 1 0,0-1 0,0 1 0,-1-1 0,-3-7 0,2 9 0,0 0 0,0 0 0,-1 0 0,1 0 0,-1 0 0,1 1 0,-1 0 0,0 0 0,0 0 0,0 0 0,0 1 0,-1-1 0,1 1 0,0 0 0,-1 0 0,1 1 0,0-1 0,-1 1 0,1 0 0,-7 1 0,-7 0 0,-1 1 0,1 0 0,-27 8 0,15-1 0,0 1 0,-56 26 0,73-30 0,1 2 0,-1-1 0,1 2 0,0-1 0,1 2 0,0-1 0,1 2 0,-15 17 0,22-24 0,0 1 0,0-1 0,1 0 0,-1 1 0,1-1 0,0 1 0,1 0 0,-1 0 0,1 0 0,0 0 0,0 0 0,1 0 0,-1 0 0,1 0 0,0 0 0,2 9 0,-1-7 0,1 0 0,1 0 0,-1 0 0,1 0 0,0 0 0,1-1 0,0 1 0,0-1 0,0 0 0,10 11 0,17 13 0,1-1 0,1-2 0,40 25 0,-33-23 0,69 60 0,-105-85 0,0 1 0,0-1 0,0 1 0,0 0 0,-1 0 0,0 0 0,0 0 0,0 1 0,-1-1 0,4 10 0,-6-11 0,1-1 0,-1 0 0,0 0 0,0 0 0,0 0 0,0 1 0,0-1 0,-1 0 0,1 0 0,-1 0 0,0 0 0,0 0 0,0 0 0,0 0 0,-1 0 0,1 0 0,-1-1 0,0 1 0,0 0 0,0-1 0,-4 5 0,-5 3 0,-1 0 0,-1 0 0,1-1 0,-2 0 0,1-1 0,-1-1 0,-25 10 0,5-5 0,-2-1 0,-41 8 0,54-15 0,0 0 0,-35 0 0,51-3 0,1-1 0,-1-1 0,1 1 0,-1-1 0,0 0 0,1-1 0,0 0 0,-1 0 0,1 0 0,0-1 0,0 1 0,0-1 0,-8-6 0,12 6-76,-1 1 1,1 0-1,0-1 0,0 1 0,0-1 0,1 0 0,-1 0 0,1 0 1,-1 0-1,1 0 0,0 0 0,0 0 0,0 0 0,1 0 1,-1 0-1,1 0 0,-1-7 0,3-21-6750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7.963"/>
    </inkml:context>
    <inkml:brush xml:id="br0">
      <inkml:brushProperty name="width" value="0.05" units="cm"/>
      <inkml:brushProperty name="height" value="0.05" units="cm"/>
    </inkml:brush>
  </inkml:definitions>
  <inkml:trace contextRef="#ctx0" brushRef="#br0">201 52 24575,'12'0'0,"0"-1"0,-1 0 0,13-4 0,-20 5 0,-1-1 0,1 0 0,-1 0 0,0 0 0,1 0 0,-1-1 0,0 0 0,0 1 0,1-1 0,-1 0 0,-1-1 0,1 1 0,3-4 0,-5 6 0,-1 0 0,0-1 0,0 1 0,0 0 0,1 0 0,-1-1 0,0 1 0,0 0 0,0-1 0,0 1 0,0 0 0,0 0 0,0-1 0,0 1 0,0 0 0,0-1 0,0 1 0,0 0 0,0 0 0,0-1 0,0 1 0,0 0 0,0-1 0,0 1 0,0 0 0,0 0 0,0-1 0,0 1 0,-1 0 0,1 0 0,0-1 0,0 1 0,0 0 0,0 0 0,-1-1 0,1 1 0,-14-6 0,-17 3 0,22 4 0,1 0 0,-1 0 0,0 1 0,1 1 0,0 0 0,0 0 0,0 0 0,0 1 0,0 0 0,0 1 0,1-1 0,0 1 0,0 1 0,1 0 0,-11 10 0,2 1 0,0 0 0,1 0 0,1 2 0,-21 38 0,28-45 0,0 1 0,1 0 0,1-1 0,0 2 0,1-1 0,0 0 0,1 1 0,-1 26 0,3-34 0,0-1 0,0 0 0,1 1 0,0-1 0,0 1 0,0-1 0,1 0 0,0 1 0,0-1 0,0 0 0,0 0 0,1-1 0,0 1 0,0 0 0,0-1 0,1 0 0,-1 0 0,1 0 0,0 0 0,0 0 0,1-1 0,-1 0 0,1 0 0,8 5 0,-2-4-195,-1-1 0,1 1 0,0-2 0,0 1 0,0-2 0,21 2 0,18-3-6631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8.470"/>
    </inkml:context>
    <inkml:brush xml:id="br0">
      <inkml:brushProperty name="width" value="0.05" units="cm"/>
      <inkml:brushProperty name="height" value="0.05" units="cm"/>
    </inkml:brush>
  </inkml:definitions>
  <inkml:trace contextRef="#ctx0" brushRef="#br0">326 566 24575,'4'-12'0,"-1"-1"0,0 0 0,0 1 0,-1-1 0,-1 0 0,0 0 0,-2-26 0,1 38 0,0-6 0,0 0 0,-1-1 0,0 1 0,-1 0 0,1 0 0,-1 0 0,-1 0 0,1 1 0,-1-1 0,0 1 0,-1-1 0,-4-6 0,6 10 0,0 1 0,0 0 0,0-1 0,-1 1 0,1 0 0,-1 0 0,1 1 0,-1-1 0,1 0 0,-1 1 0,0 0 0,0 0 0,0-1 0,0 2 0,0-1 0,0 0 0,0 1 0,0-1 0,0 1 0,0 0 0,0 0 0,-1 0 0,1 0 0,0 1 0,0-1 0,0 1 0,0 0 0,0 0 0,0 0 0,-4 2 0,-4 2 0,-1 2 0,1-1 0,0 2 0,1-1 0,-1 2 0,2-1 0,-17 18 0,8-5 0,2 0 0,-26 42 0,36-52 0,0 1 0,0 0 0,1 0 0,0 1 0,1-1 0,1 1 0,-4 20 0,7-29 0,-1-1 0,1 1 0,0-1 0,0 1 0,0 0 0,0-1 0,1 1 0,0-1 0,-1 1 0,1-1 0,1 1 0,-1-1 0,0 0 0,1 0 0,-1 1 0,1-1 0,0 0 0,0 0 0,0-1 0,1 1 0,-1 0 0,1-1 0,-1 1 0,1-1 0,0 0 0,0 0 0,0 0 0,0 0 0,0-1 0,1 1 0,-1-1 0,5 2 0,1-1 0,1 0 0,0 0 0,0-1 0,-1 0 0,1-1 0,0 0 0,0 0 0,0-1 0,0-1 0,-1 0 0,1 0 0,-1-1 0,1 0 0,-1 0 0,0-1 0,0 0 0,0-1 0,-1 0 0,0 0 0,0-1 0,0 0 0,0-1 0,-1 1 0,0-1 0,-1-1 0,1 1 0,-2-1 0,1 0 0,-1-1 0,0 1 0,0-1 0,5-17 0,13-57 0,-39 182 0,15-87 0,0 1 0,1-1 0,0 1 0,1-1 0,1 1 0,5 23 0,-6-33 0,1 0 0,-1 1 0,1-1 0,-1 0 0,1 0 0,0 0 0,0 0 0,0 0 0,1 0 0,-1 0 0,1-1 0,-1 1 0,1-1 0,0 0 0,0 0 0,0 0 0,5 2 0,-2-2 0,-1 0 0,0-1 0,0 1 0,1-1 0,-1-1 0,1 1 0,-1-1 0,1 0 0,-1 0 0,10-2 0,-3 0 0,1-1 0,-1-1 0,0 0 0,0 0 0,0-1 0,0-1 0,-1 0 0,0 0 0,13-11 0,-14 8 0,0 0 0,-1 0 0,0-1 0,-1 0 0,0-1 0,0 1 0,-2-2 0,12-22 0,-10 15 0,-1-1 0,-1 1 0,-1-2 0,-1 1 0,2-22 0,-3-6 0,-2 0 0,-3 0 0,-1-1 0,-11-49 0,12 85 0,-1-10 0,-1 0 0,-2 0 0,-10-29 0,16 51 0,0 0 0,0 1 0,-1-1 0,1 0 0,0 0 0,-1 0 0,1 0 0,-1 0 0,1 1 0,-1-1 0,1 0 0,-1 0 0,0 1 0,1-1 0,-1 1 0,0-1 0,0 0 0,1 1 0,-1-1 0,0 1 0,-1-1 0,2 1 0,-1 0 0,1 1 0,-1-1 0,0 0 0,1 0 0,-1 1 0,1-1 0,-1 0 0,1 1 0,-1-1 0,1 1 0,0-1 0,-1 1 0,1-1 0,-1 0 0,1 1 0,0-1 0,-1 1 0,1 0 0,0-1 0,0 1 0,-1-1 0,1 1 0,-3 7 0,1-1 0,0 0 0,-2 14 0,-2 47 0,2 0 0,3 1 0,3-1 0,13 78 0,-10-114 171,14 46 0,-16-67-385,0-1 1,1 0 0,1 1-1,0-1 1,0-1 0,1 1-1,13 16 1,0-8-6613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8.360"/>
    </inkml:context>
    <inkml:brush xml:id="br0">
      <inkml:brushProperty name="width" value="0.05" units="cm"/>
      <inkml:brushProperty name="height" value="0.05" units="cm"/>
    </inkml:brush>
  </inkml:definitions>
  <inkml:trace contextRef="#ctx0" brushRef="#br0">115 70 24575,'-36'1'0,"20"0"0,0-1 0,-27-2 0,40-1 0,9 0 0,12-1 0,473-47 0,-378 44-1365,-74 5-5461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8.908"/>
    </inkml:context>
    <inkml:brush xml:id="br0">
      <inkml:brushProperty name="width" value="0.05" units="cm"/>
      <inkml:brushProperty name="height" value="0.05" units="cm"/>
    </inkml:brush>
  </inkml:definitions>
  <inkml:trace contextRef="#ctx0" brushRef="#br0">338 167 24575,'1'0'0,"-1"0"0,1 0 0,0-1 0,-1 1 0,1 0 0,-1-1 0,1 1 0,-1 0 0,1-1 0,-1 1 0,1-1 0,-1 1 0,1 0 0,-1-1 0,1 1 0,-1-1 0,0 0 0,1 1 0,-1-1 0,0 1 0,1-1 0,-1 1 0,0-1 0,0 0 0,0 1 0,0-1 0,1 0 0,-1 1 0,0-1 0,0 0 0,0 1 0,0-1 0,-1 0 0,1 1 0,0-1 0,0 1 0,0-1 0,0 0 0,-1 0 0,-6-27 0,4 19 0,0 1 0,-1-1 0,0 1 0,0-1 0,-1 1 0,0 0 0,-1 1 0,1-1 0,-12-10 0,13 15 0,1 1 0,-1-1 0,0 1 0,0-1 0,0 1 0,0 0 0,0 1 0,0-1 0,-1 1 0,1-1 0,-1 2 0,1-1 0,-1 0 0,1 1 0,-1 0 0,1 0 0,-1 0 0,1 0 0,-1 1 0,0 0 0,-7 2 0,1 1 0,1 0 0,-1 0 0,1 2 0,0-1 0,1 1 0,-1 1 0,1-1 0,0 2 0,1-1 0,-1 1 0,2 1 0,-1-1 0,1 1 0,0 0 0,1 1 0,0 0 0,1 0 0,0 0 0,-7 20 0,9-20 0,0 0 0,1 1 0,0-1 0,0 1 0,1-1 0,1 1 0,0-1 0,0 1 0,3 17 0,-1-20 0,0 0 0,0-1 0,1 1 0,0 0 0,0-1 0,1 1 0,-1-1 0,2 0 0,-1 0 0,1-1 0,0 1 0,1-1 0,7 7 0,-9-9 0,1 0 0,0 0 0,0-1 0,1 0 0,-1 0 0,0 0 0,1 0 0,0-1 0,0 0 0,0 0 0,0-1 0,0 1 0,0-1 0,0-1 0,0 1 0,0-1 0,0 0 0,1-1 0,-1 1 0,0-1 0,0 0 0,0-1 0,0 1 0,0-1 0,0 0 0,-1-1 0,10-5 0,-1 0 0,0-1 0,0 0 0,-1-2 0,-1 1 0,0-1 0,0-1 0,-1 0 0,0-1 0,10-17 0,-20 29 0,1-3 0,1 0 0,-1 1 0,1-1 0,0 1 0,0 0 0,0 0 0,4-4 0,-6 7 0,-1 0 0,1-1 0,-1 1 0,1 0 0,-1 0 0,1-1 0,-1 1 0,1 0 0,0 0 0,-1 0 0,1 0 0,-1 0 0,1 0 0,0 0 0,-1 0 0,1 0 0,-1 0 0,1 0 0,0 0 0,-1 1 0,1-1 0,0 0 0,1 1 0,-1 1 0,0-1 0,0 0 0,1 0 0,-1 0 0,0 1 0,0-1 0,0 0 0,0 1 0,0-1 0,1 4 0,5 9 101,-4-6-310,1 0-1,0 0 1,1 0-1,0-1 1,0 1-1,8 8 1,-4-9-6617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9.350"/>
    </inkml:context>
    <inkml:brush xml:id="br0">
      <inkml:brushProperty name="width" value="0.05" units="cm"/>
      <inkml:brushProperty name="height" value="0.05" units="cm"/>
    </inkml:brush>
  </inkml:definitions>
  <inkml:trace contextRef="#ctx0" brushRef="#br0">12 405 24575,'-5'-61'0,"2"44"0,1 1 0,1 0 0,1-1 0,2-26 0,-1 39 0,-1 0 0,1 1 0,0-1 0,1 0 0,-1 0 0,1 0 0,-1 1 0,1-1 0,0 1 0,1 0 0,-1-1 0,0 1 0,1 0 0,0 0 0,0 0 0,0 1 0,0-1 0,0 1 0,0-1 0,1 1 0,-1 0 0,1 1 0,6-4 0,-4 4 0,1-1 0,0 1 0,0 0 0,0 0 0,0 1 0,0 0 0,0 0 0,0 0 0,0 1 0,0 0 0,0 1 0,0-1 0,-1 2 0,1-1 0,-1 0 0,1 1 0,7 5 0,5 3 0,-1 1 0,1 0 0,-2 2 0,19 17 0,-8-4 0,37 44 0,-55-58 0,0 1 0,-1 0 0,0 0 0,-1 1 0,11 31 0,-17-41 0,-1 0 0,0 0 0,0 1 0,0-1 0,-1 0 0,0 1 0,0-1 0,0 1 0,-1-1 0,1 0 0,-1 1 0,-3 7 0,4-12 0,-1 1 0,0 0 0,0 0 0,0-1 0,0 1 0,0-1 0,0 1 0,0-1 0,0 1 0,0-1 0,-1 0 0,1 1 0,-1-1 0,1 0 0,-1 0 0,1 0 0,-1 0 0,0 0 0,1-1 0,-1 1 0,0 0 0,0-1 0,1 1 0,-1-1 0,0 0 0,0 0 0,0 1 0,0-1 0,1 0 0,-1-1 0,0 1 0,0 0 0,0 0 0,0-1 0,1 1 0,-1-1 0,0 0 0,-2-1 0,-1 0 0,1 0 0,0 0 0,0-1 0,0 1 0,0-1 0,0 0 0,0 0 0,1-1 0,0 1 0,-1-1 0,1 1 0,1-1 0,-1 0 0,0 0 0,1 0 0,0-1 0,0 1 0,0-1 0,1 1 0,-1-1 0,0-6 0,0-1 0,0 0 0,1 1 0,1-1 0,0 0 0,0 1 0,1-1 0,4-20 0,2 8 0,1 0 0,0 1 0,2 0 0,0 1 0,2 0 0,0 1 0,2 0 0,0 1 0,1 1 0,1 0 0,1 1 0,1 0 0,0 2 0,35-24 0,-45 34-91,0 1 0,0 0 0,1 1 0,0 0 0,0 0 0,0 1 0,0 0 0,1 1 0,-1 0 0,1 0 0,-1 1 0,1 0 0,0 1 0,10 0 0,15 8-6735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59.698"/>
    </inkml:context>
    <inkml:brush xml:id="br0">
      <inkml:brushProperty name="width" value="0.05" units="cm"/>
      <inkml:brushProperty name="height" value="0.05" units="cm"/>
    </inkml:brush>
  </inkml:definitions>
  <inkml:trace contextRef="#ctx0" brushRef="#br0">85 88 24575,'-1'-4'0,"0"1"0,0-1 0,-1 0 0,0 1 0,1-1 0,-1 1 0,0-1 0,-1 1 0,1 0 0,-1 0 0,1 0 0,-1 0 0,0 0 0,-4-2 0,6 5 0,1-1 0,-1 1 0,1 0 0,0 0 0,-1 0 0,1 0 0,-1 0 0,1 0 0,-1 0 0,1 0 0,-1 0 0,1 0 0,-1 0 0,1 1 0,-1-1 0,1 0 0,-1 0 0,1 0 0,0 1 0,-1-1 0,1 0 0,-1 0 0,1 1 0,0-1 0,-1 0 0,1 1 0,0-1 0,-1 0 0,1 1 0,0-1 0,-1 1 0,1-1 0,0 1 0,0-1 0,-1 1 0,-6 19 0,6-17 0,-7 30 0,1 0 0,2 1 0,-2 48 0,13 103 0,-5-169 0,1 1 0,0-1 0,2 0 0,0 0 0,1 0 0,0 0 0,1-1 0,14 24 0,-17-33 0,0-1 0,1 0 0,0-1 0,0 1 0,0-1 0,1 1 0,-1-1 0,1-1 0,0 1 0,0 0 0,0-1 0,1 0 0,-1-1 0,1 1 0,-1-1 0,1 0 0,0 0 0,0-1 0,0 0 0,0 0 0,0 0 0,0-1 0,0 0 0,1 0 0,-1 0 0,7-2 0,0-1 0,0 0 0,-1-1 0,1-1 0,-1 0 0,0 0 0,0-1 0,-1-1 0,0 0 0,0 0 0,-1-1 0,1-1 0,-2 0 0,1 0 0,-1-1 0,13-18 0,-7 6 0,0 0 0,-2-1 0,0 0 0,-2-1 0,-1 0 0,15-50 0,-17 40 0,-2-1 0,3-36 0,-8 54 0,0-1 0,-1 1 0,-1-1 0,-1 1 0,-8-34 0,9 47 0,0 1 0,-1-1 0,1 0 0,-1 1 0,0-1 0,0 1 0,0-1 0,-1 1 0,1 0 0,-1 0 0,1 0 0,-4-2 0,5 4 0,0 0 0,-1 0 0,1 1 0,0-1 0,0 1 0,0-1 0,-1 1 0,1-1 0,0 1 0,-1 0 0,1 0 0,0-1 0,-1 1 0,1 0 0,0 0 0,-1 0 0,1 0 0,0 1 0,-1-1 0,1 0 0,0 1 0,-1-1 0,1 0 0,0 1 0,0 0 0,0-1 0,-1 1 0,1 0 0,0-1 0,0 1 0,0 0 0,0 0 0,0 0 0,0 0 0,0 0 0,1 0 0,-2 2 0,-10 15-1365,4 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0.127"/>
    </inkml:context>
    <inkml:brush xml:id="br0">
      <inkml:brushProperty name="width" value="0.05" units="cm"/>
      <inkml:brushProperty name="height" value="0.05" units="cm"/>
    </inkml:brush>
  </inkml:definitions>
  <inkml:trace contextRef="#ctx0" brushRef="#br0">186 550 24575,'4'2'0,"1"0"0,0 0 0,0 0 0,1-1 0,-1 0 0,0 0 0,0-1 0,1 1 0,-1-1 0,0 0 0,1 0 0,-1-1 0,6-1 0,-9 2 0,0 0 0,0-1 0,0 0 0,0 1 0,0-1 0,-1 0 0,1 0 0,0 0 0,0 0 0,0 0 0,-1 0 0,1 0 0,-1-1 0,1 1 0,-1-1 0,1 1 0,-1-1 0,0 0 0,0 1 0,0-1 0,0 0 0,0 0 0,0 0 0,0 1 0,-1-1 0,1 0 0,-1 0 0,1 0 0,-1 0 0,0 0 0,0-1 0,0 1 0,0 0 0,0 0 0,0 0 0,-1-2 0,0-1 0,-1-1 0,0 1 0,0 0 0,0-1 0,-1 1 0,0 0 0,0 0 0,0 1 0,0-1 0,-1 1 0,0 0 0,1-1 0,-2 2 0,1-1 0,0 0 0,-1 1 0,0 0 0,0 0 0,0 0 0,0 1 0,0 0 0,0 0 0,-1 0 0,1 0 0,-1 1 0,1 0 0,-1 0 0,0 0 0,1 1 0,-1 0 0,0 0 0,1 1 0,-1-1 0,-7 3 0,5 0 0,0 1 0,1 0 0,0 0 0,0 0 0,0 1 0,0 0 0,0 1 0,1 0 0,0 0 0,1 0 0,-1 0 0,-7 14 0,5-9 0,2 0 0,0 1 0,0 0 0,1 1 0,0-1 0,1 1 0,-3 18 0,5-25 0,2 1 0,-1 0 0,1-1 0,0 1 0,0-1 0,1 1 0,0 0 0,0-1 0,0 1 0,1-1 0,0 0 0,1 1 0,-1-1 0,4 6 0,-3-8 0,-1 0 0,1 0 0,0-1 0,1 1 0,-1-1 0,1 1 0,-1-1 0,1 0 0,0 0 0,0-1 0,0 1 0,1-1 0,-1 0 0,0 0 0,1 0 0,-1-1 0,1 0 0,0 1 0,9 0 0,-5-2 0,1 1 0,-1-1 0,1 0 0,-1-1 0,0 0 0,1-1 0,-1 0 0,0 0 0,0-1 0,0 0 0,0-1 0,0 0 0,-1 0 0,0-1 0,1 0 0,-2 0 0,1-1 0,-1 0 0,13-14 0,-7 5 0,-1 0 0,-1-1 0,-1 0 0,0-1 0,-1 0 0,0-1 0,-2 0 0,10-34 0,-6 7 0,-2 0 0,-2 0 0,1-52 0,-7-136 0,-3 204 0,2 29 0,0 0 0,0 0 0,0 0 0,1-1 0,-1 1 0,0 0 0,0 0 0,0 0 0,0 0 0,0 0 0,0-1 0,0 1 0,0 0 0,0 0 0,0 0 0,0 0 0,0 0 0,0-1 0,0 1 0,0 0 0,0 0 0,0 0 0,0 0 0,0 0 0,0-1 0,0 1 0,0 0 0,0 0 0,-1 0 0,1 0 0,0 0 0,0 0 0,0 0 0,0-1 0,0 1 0,0 0 0,0 0 0,0 0 0,-1 0 0,1 0 0,0 0 0,0 0 0,0 0 0,0 0 0,0 0 0,0 0 0,-1 0 0,1-1 0,0 1 0,0 0 0,0 0 0,0 0 0,0 0 0,-1 0 0,-3 11 0,-1 19 0,-1 37-227,4 0-1,2 0 1,3 0-1,4 0 1,19 91-1,-14-111-6598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0.514"/>
    </inkml:context>
    <inkml:brush xml:id="br0">
      <inkml:brushProperty name="width" value="0.05" units="cm"/>
      <inkml:brushProperty name="height" value="0.05" units="cm"/>
    </inkml:brush>
  </inkml:definitions>
  <inkml:trace contextRef="#ctx0" brushRef="#br0">74 739 24575,'0'-32'0,"1"9"0,-1 0 0,-1 0 0,-9-45 0,10 66 0,-1 1 0,1-1 0,0 1 0,-1-1 0,0 1 0,1-1 0,-1 1 0,0-1 0,0 1 0,-1-3 0,1 4 0,1 0 0,0 0 0,0 0 0,-1-1 0,1 1 0,0 0 0,0 0 0,0 0 0,-1 0 0,1 0 0,0 0 0,0 0 0,-1 0 0,1 0 0,0 0 0,0 0 0,-1 0 0,1 0 0,0 0 0,0 0 0,-1 0 0,1 1 0,0-1 0,0 0 0,0 0 0,-1 0 0,1 0 0,0 0 0,0 0 0,0 1 0,-1-1 0,1 0 0,0 0 0,0 0 0,0 1 0,0-1 0,0 0 0,-1 0 0,1 1 0,-2 3 0,0 0 0,0 0 0,1 0 0,-1 0 0,1 0 0,-1 7 0,-10 80 0,-2 123 0,13-186 0,0 33 0,12 103 0,-22-271 0,4-190 0,14 214 0,28-136 0,-24 172 0,2 0 0,2 2 0,2-1 0,31-55 0,-38 83 0,0 1 0,2 0 0,0 0 0,23-23 0,-30 35 0,1 0 0,0 0 0,0 0 0,0 1 0,1 0 0,12-6 0,-15 9 0,0-1 0,0 1 0,0 0 0,0 0 0,0 1 0,0-1 0,0 1 0,0 0 0,0 0 0,0 0 0,0 1 0,0-1 0,7 3 0,-7-2 18,-1 1 0,1 0 0,0-1 0,-1 1 0,0 1 0,0-1 0,1 0 0,-1 1 0,-1 0 0,1-1 0,0 1 0,-1 0 0,1 0 0,-1 1 0,0-1 0,0 0 0,0 1 0,1 4 0,1 4-360,0-1 1,-1 1 0,0 0-1,2 18 1,-1 17-6485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0.828"/>
    </inkml:context>
    <inkml:brush xml:id="br0">
      <inkml:brushProperty name="width" value="0.05" units="cm"/>
      <inkml:brushProperty name="height" value="0.05" units="cm"/>
    </inkml:brush>
  </inkml:definitions>
  <inkml:trace contextRef="#ctx0" brushRef="#br0">29 119 24575,'-3'0'0,"-6"0"0,-3-3 0,8-1 0,9-2 0,11-4 0,13-3 0,14-1 0,14-3 0,12 3 0,5 0 0,2 3 0,-3 4 0,-14 2-8191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2.675"/>
    </inkml:context>
    <inkml:brush xml:id="br0">
      <inkml:brushProperty name="width" value="0.05" units="cm"/>
      <inkml:brushProperty name="height" value="0.05" units="cm"/>
    </inkml:brush>
  </inkml:definitions>
  <inkml:trace contextRef="#ctx0" brushRef="#br0">282 12 24575,'0'-1'0,"-1"0"0,1 0 0,-1 0 0,0 0 0,0 1 0,1-1 0,-1 0 0,0 1 0,0-1 0,0 1 0,0-1 0,0 1 0,0-1 0,0 1 0,0-1 0,0 1 0,0 0 0,0 0 0,0-1 0,-2 1 0,2 0 0,1 1 0,-1-1 0,1 1 0,-1-1 0,0 1 0,1-1 0,-1 1 0,1-1 0,-1 1 0,1-1 0,-1 1 0,1 0 0,0-1 0,-1 1 0,1 0 0,0-1 0,-1 1 0,1 0 0,0 0 0,0-1 0,0 1 0,0 1 0,-2 8 0,2 1 0,-1-1 0,2 15 0,0-17 0,10 198 0,3 168 0,-23-181-127,-9-1-1,-8 0 1,-8-2-1,-9-2 1,-86 236-1,124-410 136,2-8 12,1 0 0,0 1 0,0-1 0,1 1 0,-2 8 0,3-15-13,0 0 0,0 1 0,0-1 0,0 1 0,0-1 0,0 0 0,0 1 0,0-1 0,0 1 0,1-1 0,-1 0 0,0 1 0,0-1 0,0 0 0,0 1 0,1-1 0,-1 1 0,0-1 0,0 0 0,1 0 0,-1 1 0,0-1 0,0 0 0,1 1 1,-1-1-1,0 0 0,1 0 0,-1 0 0,0 1 0,1-1 0,-1 0 0,1 0 0,-1 0 0,0 0 0,1 0 0,-1 0 0,1 0 0,-1 0 0,0 0 0,1 0 0,-1 0 0,1 0 0,-1 0 0,0 0 0,1 0 0,-1 0 0,1 0 0,-1 0 0,0 0 0,1-1 0,0 1 0,23-12 249,-19 9-240,56-27-16,1 2 0,1 3 0,1 3 0,1 3 0,1 2 0,71-8 0,294-20-1068,7 24-776,-299 15 1420,1816-66-3777,-1670 63 3918,-181 7 287,-32 1 1152,87-11 0,-158 12-1055,0 0 0,-1 0 0,1 0 0,0 0 0,-1 0 1,1 0-1,0 0 0,-1 0 0,1-1 0,0 1 0,-1 0 0,1 0 0,0-1 0,-1 1 1,1 0-1,0-1 0,-1 1 0,1-1 0,-1 1 0,1-1 0,-10-5 1332,-25-2-351,-42-2-644,-46-7-10,120 16-428,0 1 0,0-1 0,-1 1 0,1-1 0,0 0 0,0 0 0,1 0 0,-1 0 0,0 0 0,0-1 0,0 1 0,1 0 0,-1-1 0,1 1 0,-1-1 0,1 0 0,0 1 0,-1-1 0,1 0 0,0 0 0,0 0 0,0 0 0,1 0 0,-1 0 0,0-2 0,-1-5 0,1 1 0,1-1 0,-1 0 0,1 1 0,2-11 0,-1-3 0,17-244 0,-6 113 0,66-650 0,-76 791 0,9-77 0,9-127 0,-20 215 0,0-1 0,0 0 0,0 0 0,0 0 0,0 1 0,-1-1 0,1 0 0,-1 0 0,1 1 0,-1-1 0,1 0 0,-1 1 0,0-1 0,0 0 0,0 1 0,0-1 0,0 1 0,-2-3 0,1 3 0,0-1 0,-1 1 0,1 0 0,0 0 0,-1 0 0,1 1 0,0-1 0,-1 1 0,1-1 0,-1 1 0,1 0 0,-1 0 0,-3 0 0,-66 4 0,-112 20 0,106-11 0,-1767 210-4612,616-83 1793,1171-132 2774,-359 60 2053,407-65-1823,6-3 28,-1 1 0,1 0 0,0 0 0,0 1 0,0-1 0,0 1 0,0 0 1,0 0-1,1 0 0,-5 4 0,8-6-188,-1 0 0,1 0 0,0 0 0,0 0 1,0 0-1,0 0 0,0 1 0,0-1 0,0 0 0,0 0 0,0 0 1,0 0-1,0 0 0,-1 1 0,1-1 0,0 0 0,0 0 0,0 0 0,0 0 1,0 1-1,0-1 0,0 0 0,0 0 0,0 0 0,0 0 0,0 0 0,1 1 1,-1-1-1,0 0 0,0 0 0,0 0 0,0 0 0,0 0 0,0 1 0,0-1 1,0 0-1,0 0 0,0 0 0,1 0 0,-1 0 0,0 0 0,0 0 0,0 0 1,0 1-1,0-1 0,0 0 0,1 0 0,-1 0 0,13 4 767,12-1-341,6-2-1444,-1-2-5740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3.720"/>
    </inkml:context>
    <inkml:brush xml:id="br0">
      <inkml:brushProperty name="width" value="0.05" units="cm"/>
      <inkml:brushProperty name="height" value="0.05" units="cm"/>
    </inkml:brush>
  </inkml:definitions>
  <inkml:trace contextRef="#ctx0" brushRef="#br0">551 192 24575,'-10'-11'0,"1"0"0,1 0 0,-1-1 0,2 0 0,-9-17 0,10 16 0,-1 1 0,-1-1 0,0 1 0,-19-20 0,24 29 0,-1 0 0,0 1 0,0 0 0,0-1 0,-1 1 0,1 1 0,0-1 0,-1 1 0,1 0 0,-1 0 0,1 0 0,-1 0 0,0 1 0,1 0 0,-1 0 0,1 0 0,-1 0 0,0 1 0,1 0 0,-1 0 0,-6 2 0,-9 3 0,1 1 0,0 1 0,-26 14 0,17-6 0,0 0 0,-33 29 0,48-35 0,0 2 0,0 0 0,2 0 0,-1 1 0,2 1 0,-10 15 0,17-25 0,0 1 0,1 0 0,0 0 0,0 0 0,0 0 0,0 0 0,1 1 0,0-1 0,0 0 0,0 1 0,1-1 0,-1 1 0,2-1 0,-1 1 0,0-1 0,1 1 0,3 9 0,-1-7 0,0-1 0,1 1 0,0-1 0,0 0 0,1-1 0,-1 1 0,2-1 0,-1 0 0,1 0 0,0 0 0,9 6 0,17 10 0,0-1 0,1-2 0,42 18 0,-45-24 0,0 1 0,-2 2 0,0 1 0,-1 1 0,28 24 0,-50-38 0,0 1 0,0 1 0,0-1 0,-1 0 0,0 1 0,0 0 0,-1 0 0,0 0 0,0 1 0,0-1 0,0 1 0,-1-1 0,2 12 0,-4-12 0,1 0 0,-1 0 0,0 0 0,-1 0 0,0-1 0,1 1 0,-2 0 0,1 0 0,-1 0 0,0-1 0,0 1 0,0-1 0,-1 0 0,0 1 0,0-1 0,-5 6 0,-4 3 0,0-1 0,-1 1 0,0-2 0,-1 0 0,0 0 0,-1-2 0,-24 14 0,19-13 0,0-2 0,0 0 0,0-1 0,-1-1 0,-41 7 0,54-12 69,0-1-1,0-1 0,0 0 0,-16-1 1,21 1-183,0-1 0,-1 0 0,1 1 0,0-1 1,0-1-1,0 1 0,0 0 0,0-1 1,1 1-1,-1-1 0,0 0 0,1 0 1,-1 0-1,-3-4 0,-8-16-6712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4.063"/>
    </inkml:context>
    <inkml:brush xml:id="br0">
      <inkml:brushProperty name="width" value="0.05" units="cm"/>
      <inkml:brushProperty name="height" value="0.05" units="cm"/>
    </inkml:brush>
  </inkml:definitions>
  <inkml:trace contextRef="#ctx0" brushRef="#br0">1 223 24575,'7'-8'0,"1"1"0,0-1 0,1 2 0,-1-1 0,1 2 0,1-1 0,-1 1 0,1 0 0,0 1 0,0 0 0,0 1 0,19-5 0,-27 8 0,1 0 0,-1 0 0,0 1 0,0-1 0,0 0 0,0 1 0,0-1 0,0 1 0,0-1 0,0 1 0,0 0 0,0 0 0,-1 0 0,1 0 0,0 0 0,0 1 0,-1-1 0,1 0 0,-1 1 0,1-1 0,-1 1 0,0-1 0,1 1 0,-1 0 0,0 0 0,0 0 0,0-1 0,0 1 0,-1 0 0,1 0 0,0 0 0,0 4 0,2 7 0,-1 2 0,0-1 0,1 26 0,-2-20 0,18 163 342,-14-155-684,1 1 1,2-1 0,0-1-1,17 36 1,-16-44-6485</inkml:trace>
  <inkml:trace contextRef="#ctx0" brushRef="#br0" timeOffset="1">358 0 24575,'-2'0'0,"-2"3"0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4.596"/>
    </inkml:context>
    <inkml:brush xml:id="br0">
      <inkml:brushProperty name="width" value="0.05" units="cm"/>
      <inkml:brushProperty name="height" value="0.05" units="cm"/>
    </inkml:brush>
  </inkml:definitions>
  <inkml:trace contextRef="#ctx0" brushRef="#br0">0 89 24575,'1'10'0,"1"-1"0,0 1 0,0-1 0,1 1 0,0-1 0,7 13 0,5 15 0,44 189 0,-59-226 0,0 1 0,0 0 0,0-1 0,0 1 0,0 0 0,1-1 0,-1 1 0,0 0 0,0-1 0,1 1 0,-1-1 0,0 1 0,0-1 0,1 1 0,-1-1 0,1 1 0,-1-1 0,1 1 0,-1-1 0,1 1 0,7-7 0,5-30 0,-10 28 0,8-25 0,65-164 0,-73 190 0,0 1 0,1-1 0,0 1 0,7-10 0,-10 15 0,-1 0 0,1 1 0,-1-1 0,1 0 0,-1 0 0,1 1 0,0-1 0,-1 1 0,1-1 0,0 0 0,0 1 0,-1-1 0,1 1 0,0-1 0,0 1 0,0 0 0,0-1 0,0 1 0,0 0 0,-1 0 0,1 0 0,0 0 0,0-1 0,0 1 0,0 0 0,0 1 0,0-1 0,0 0 0,0 0 0,0 0 0,0 0 0,0 1 0,-1-1 0,1 0 0,0 1 0,0-1 0,0 1 0,0-1 0,-1 1 0,1 0 0,0-1 0,-1 1 0,1-1 0,0 1 0,-1 0 0,2 1 0,4 9 0,0-1 0,0 2 0,-1-1 0,-1 0 0,0 1 0,4 20 0,11 29 0,-16-53 0,1-1 0,-1 0 0,1 0 0,1 0 0,-1 0 0,1-1 0,9 9 0,-13-13 0,1-1 0,-1 0 0,1 1 0,-1-1 0,1 0 0,0 0 0,-1 0 0,1-1 0,0 1 0,-1 0 0,1-1 0,0 1 0,0-1 0,0 1 0,0-1 0,0 0 0,0 0 0,-1 0 0,1 0 0,0 0 0,0 0 0,0 0 0,0-1 0,0 1 0,0-1 0,-1 1 0,1-1 0,0 0 0,0 0 0,-1 0 0,1 0 0,0 0 0,-1 0 0,1 0 0,-1 0 0,3-3 0,5-6 0,0 0 0,-1 0 0,0-1 0,-1 0 0,0 0 0,-1-1 0,8-19 0,-7 10 0,0 0 0,-1-1 0,6-37 0,-12 58 0,4-58 0,-4 56 0,0 0 0,0 0 0,0 1 0,0-1 0,-1 0 0,1 1 0,-1-1 0,0 0 0,1 1 0,-1-1 0,0 1 0,-1-1 0,1 1 0,0 0 0,-1-1 0,1 1 0,-1 0 0,-4-4 0,6 6 0,-1 0 0,0-1 0,1 1 0,-1 0 0,0 0 0,0-1 0,0 1 0,1 0 0,-1 0 0,0 0 0,0 0 0,1 0 0,-1 0 0,0 0 0,0 0 0,0 1 0,1-1 0,-1 0 0,0 0 0,0 1 0,1-1 0,-1 0 0,0 1 0,1-1 0,-1 1 0,0-1 0,1 1 0,-1-1 0,0 1 0,1-1 0,-1 1 0,1-1 0,-1 1 0,1 0 0,0-1 0,-1 2 0,-14 28 0,15-29 0,-10 27 0,1 1 0,2 1 0,1-1 0,-3 50 0,4 123 0,5-199 0,18 225 0,-1-6 0,-17-221 1,0 2-115,1 0 0,-1 0 0,0 0 0,-1 0 1,1 0-1,-1 0 0,1 0 0,-1 0 0,0 0 1,0 0-1,-3 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8.688"/>
    </inkml:context>
    <inkml:brush xml:id="br0">
      <inkml:brushProperty name="width" value="0.05" units="cm"/>
      <inkml:brushProperty name="height" value="0.05" units="cm"/>
    </inkml:brush>
  </inkml:definitions>
  <inkml:trace contextRef="#ctx0" brushRef="#br0">10 43 24575,'-2'2'0,"1"-1"0,0 1 0,0 0 0,1 0 0,-1 0 0,0 0 0,1 0 0,-1 0 0,1 1 0,-1-1 0,1 0 0,0 0 0,0 0 0,0 0 0,0 0 0,0 0 0,1 1 0,-1-1 0,1 0 0,0 3 0,1-4 0,-1 1 0,1 0 0,-1-1 0,1 1 0,-1-1 0,1 0 0,0 1 0,0-1 0,0 0 0,0 0 0,0 0 0,0 0 0,0-1 0,0 1 0,0 0 0,0-1 0,0 0 0,0 1 0,0-1 0,4 0 0,26 0 0,0-1 0,0-2 0,0-1 0,61-17 0,-20 5 0,218-40-1365,-252 49-5461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4.936"/>
    </inkml:context>
    <inkml:brush xml:id="br0">
      <inkml:brushProperty name="width" value="0.05" units="cm"/>
      <inkml:brushProperty name="height" value="0.05" units="cm"/>
    </inkml:brush>
  </inkml:definitions>
  <inkml:trace contextRef="#ctx0" brushRef="#br0">1 18 24575,'0'-1'0,"1"0"0,-1 0 0,1 0 0,0 0 0,-1 0 0,0 1 0,1-1 0,-1 0 0,1 0 0,-1 0 0,0 0 0,0-1 0,0 1 0,0-1 0,0 1 0,1 9 0,11 60 0,26 85 0,-11-54 0,66 306-1365,-87-376-5461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5.253"/>
    </inkml:context>
    <inkml:brush xml:id="br0">
      <inkml:brushProperty name="width" value="0.05" units="cm"/>
      <inkml:brushProperty name="height" value="0.05" units="cm"/>
    </inkml:brush>
  </inkml:definitions>
  <inkml:trace contextRef="#ctx0" brushRef="#br0">0 334 24575,'8'-18'0,"-6"12"0,1-1 0,0 1 0,0 0 0,0 0 0,8-10 0,-10 15 0,0 0 0,0 0 0,0 0 0,0 0 0,0 0 0,0 1 0,0-1 0,0 0 0,0 1 0,1-1 0,-1 1 0,0-1 0,0 1 0,1 0 0,-1-1 0,0 1 0,1 0 0,-1 0 0,0 0 0,1 0 0,-1 0 0,0 0 0,0 0 0,1 0 0,-1 1 0,0-1 0,1 1 0,-1-1 0,0 1 0,0-1 0,0 1 0,1-1 0,-1 1 0,0 0 0,2 2 0,17 12 0,-15-10 0,1 0 0,0-1 0,-1 0 0,2 0 0,-1-1 0,8 4 0,-12-6 0,0-1 0,1 0 0,-1 1 0,0-1 0,0 0 0,0 0 0,1 0 0,-1 0 0,0 0 0,0 0 0,0-1 0,0 1 0,1-1 0,-1 0 0,0 0 0,0 1 0,0-1 0,0 0 0,0-1 0,-1 1 0,1 0 0,0 0 0,0-1 0,-1 1 0,2-3 0,2-1 0,-1 0 0,-1 0 0,1 0 0,-1-1 0,0 1 0,0-1 0,-1 0 0,1 0 0,-1 0 0,-1 0 0,1-1 0,-1 1 0,0 0 0,0-1 0,-1 1 0,-1-13 0,1 7 0,-2 0 0,1 1 0,-2-1 0,1 0 0,-2 1 0,0-1 0,0 1 0,-7-13 0,7 18 0,1 0 0,-1 1 0,0 0 0,-1-1 0,1 1 0,-1 1 0,0-1 0,0 1 0,-1 0 0,-10-7 0,14 10 0,0 0 0,0 0 0,0 0 0,0 1 0,0-1 0,0 0 0,0 1 0,-1-1 0,1 1 0,0 0 0,0 0 0,0 0 0,-1 0 0,1 0 0,0 0 0,0 1 0,0-1 0,-1 1 0,1-1 0,0 1 0,0 0 0,0 0 0,0 0 0,0 0 0,0 0 0,1 0 0,-1 1 0,0-1 0,0 1 0,1-1 0,-1 1 0,1-1 0,-1 1 0,1 0 0,0 0 0,-1 2 0,-2 3 0,0 1 0,1 0 0,0 0 0,0 0 0,1 0 0,0 1 0,1-1 0,0 0 0,0 1 0,1-1 0,0 14 0,2-2 0,0 0 0,1 0 0,11 34 0,-7-32 69,1-1-1,1 1 0,1-1 0,16 24 1,-19-33-283,2 0 1,0-1 0,0 0-1,1 0 1,0-1 0,1-1-1,22 17 1,9-2-6613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6.510"/>
    </inkml:context>
    <inkml:brush xml:id="br0">
      <inkml:brushProperty name="width" value="0.05" units="cm"/>
      <inkml:brushProperty name="height" value="0.05" units="cm"/>
    </inkml:brush>
  </inkml:definitions>
  <inkml:trace contextRef="#ctx0" brushRef="#br0">71 28 24575,'-2'0'0,"1"-1"0,0 1 0,-1-1 0,1 1 0,0-1 0,-1 0 0,1 1 0,0-1 0,0 0 0,0 0 0,0 0 0,0 0 0,0 0 0,0 0 0,-2-2 0,2 1 0,0 1 0,0 0 0,0-1 0,0 1 0,-1 0 0,1 0 0,0 0 0,-1 0 0,1 0 0,-2 0 0,2 1 0,0 0 0,1 0 0,-1 0 0,0 0 0,0 0 0,1 0 0,-1 1 0,0-1 0,1 0 0,-1 0 0,0 1 0,1-1 0,-1 0 0,1 1 0,-1-1 0,0 1 0,1-1 0,-1 1 0,1-1 0,-1 1 0,1-1 0,-1 1 0,1-1 0,0 1 0,-1 0 0,1-1 0,0 1 0,-1 0 0,1 1 0,-3 4 0,0 1 0,1-1 0,-1 1 0,1 0 0,1 0 0,0 0 0,0 0 0,0 13 0,5 61 0,-2-54 0,27 303-1365,-28-295-5461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6.883"/>
    </inkml:context>
    <inkml:brush xml:id="br0">
      <inkml:brushProperty name="width" value="0.05" units="cm"/>
      <inkml:brushProperty name="height" value="0.05" units="cm"/>
    </inkml:brush>
  </inkml:definitions>
  <inkml:trace contextRef="#ctx0" brushRef="#br0">45 106 24575,'1'-22'0,"-1"16"0,1 0 0,-1 0 0,0 0 0,0 1 0,0-1 0,-1 0 0,0 0 0,0 0 0,0 0 0,-5-9 0,6 14 0,0 1 0,0 0 0,-1 0 0,1 0 0,0 0 0,-1-1 0,1 1 0,0 0 0,-1 0 0,1 0 0,0 0 0,-1 0 0,1 0 0,0 0 0,-1 0 0,1 0 0,0 0 0,-1 0 0,1 0 0,0 0 0,-1 0 0,1 0 0,0 0 0,-1 0 0,1 0 0,0 0 0,0 0 0,-1 1 0,1-1 0,0 0 0,-1 0 0,1 0 0,0 1 0,0-1 0,-1 0 0,1 0 0,0 1 0,0-1 0,0 0 0,-1 0 0,1 1 0,0-1 0,0 0 0,0 1 0,0-1 0,0 0 0,0 1 0,-1 0 0,-7 16 0,4-5 0,1 0 0,0 1 0,1-1 0,0 1 0,1-1 0,0 1 0,1-1 0,1 1 0,0-1 0,1 1 0,0-1 0,1 0 0,0 1 0,5 11 0,-4-16 0,-1 0 0,1 0 0,0-1 0,1 1 0,0-1 0,0 0 0,0-1 0,1 1 0,10 8 0,-11-11 0,0-1 0,0 1 0,1-1 0,-1 0 0,1 0 0,0-1 0,0 1 0,0-1 0,0-1 0,0 1 0,0-1 0,1 0 0,11 0 0,-13-1 0,-1 0 0,0 0 0,0-1 0,0 0 0,0 1 0,0-1 0,0-1 0,0 1 0,0 0 0,0-1 0,0 0 0,-1 0 0,1 0 0,-1-1 0,1 1 0,2-3 0,-2 0 0,0 1 0,-1 0 0,1-1 0,-1 0 0,0 0 0,0 0 0,-1 0 0,0 0 0,1-1 0,1-8 0,-2 3 0,0-1 0,0 1 0,-1 0 0,-1-1 0,0 1 0,0-1 0,-1 1 0,-1-1 0,0 1 0,0 0 0,-5-12 0,4 15 0,-1 0 0,0 0 0,-1 0 0,0 0 0,0 1 0,0 0 0,-1 0 0,0 1 0,-1-1 0,-10-7 0,15 11 0,-1 1 0,0 0 0,1 1 0,-1-1 0,0 0 0,0 1 0,0 0 0,0-1 0,0 1 0,0 0 0,-1 1 0,1-1 0,0 1 0,0-1 0,-1 1 0,1 0 0,0 0 0,0 0 0,-1 1 0,1-1 0,0 1 0,0 0 0,-1 0 0,1 0 0,0 0 0,0 0 0,0 1 0,0-1 0,1 1 0,-1 0 0,-3 3 0,3-3-136,1 0-1,0 1 1,0-1-1,0 1 1,1-1-1,-1 1 1,0 0-1,1 0 0,-2 5 1,-2 7-6690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7.221"/>
    </inkml:context>
    <inkml:brush xml:id="br0">
      <inkml:brushProperty name="width" value="0.05" units="cm"/>
      <inkml:brushProperty name="height" value="0.05" units="cm"/>
    </inkml:brush>
  </inkml:definitions>
  <inkml:trace contextRef="#ctx0" brushRef="#br0">30 19 24575,'2'-1'0,"-1"1"0,1-1 0,-1 1 0,1-1 0,-1 0 0,1 0 0,-1 0 0,1 0 0,-1 0 0,0 0 0,1 0 0,-1 0 0,0 0 0,2-3 0,0 1 0,-7 13 0,-6 18 0,0-1 0,2 1 0,1 0 0,-5 36 0,10-45 0,0 1 0,1-1 0,1 1 0,1-1 0,1 1 0,1-1 0,6 25 0,-7-37 0,1-1 0,-1 1 0,1 0 0,1-1 0,-1 1 0,1-1 0,0 0 0,1 0 0,-1-1 0,1 1 0,1-1 0,-1 0 0,0 0 0,1-1 0,9 6 0,-10-7 0,-1-1 0,1 0 0,0 0 0,0 0 0,0-1 0,0 0 0,0 0 0,0 0 0,0 0 0,0-1 0,0 0 0,0 0 0,0 0 0,1-1 0,-1 0 0,0 0 0,0 0 0,0 0 0,0-1 0,-1 0 0,1 0 0,7-4 0,-4 1 12,0 0-1,-1-1 0,0 0 1,0 0-1,-1 0 1,1-1-1,-1 0 0,-1 0 1,1 0-1,-1-1 0,0 0 1,-1 0-1,0 0 1,3-11-1,-3 7 6,0 0 0,-2 0 0,1-1 0,-2 1 0,1 0 0,-2-1 0,0 1 0,0-1 1,-5-24-1,3 25-48,-1 1 0,0 0-1,-1-1 1,0 1 0,-1 0 0,0 1 0,0 0 0,-2-1 0,1 2 0,-13-15 0,13 17-54,0 1 0,0 0-1,-1 1 1,0 0 0,0 0-1,0 0 1,0 1 0,-1 0-1,0 0 1,0 1 0,0 0-1,0 1 1,-1-1 0,1 1-1,-11 0 1,-19 0-6741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8.143"/>
    </inkml:context>
    <inkml:brush xml:id="br0">
      <inkml:brushProperty name="width" value="0.05" units="cm"/>
      <inkml:brushProperty name="height" value="0.05" units="cm"/>
    </inkml:brush>
  </inkml:definitions>
  <inkml:trace contextRef="#ctx0" brushRef="#br0">116 280 24575,'-2'-2'0,"1"0"0,-1 0 0,1 0 0,0 0 0,0 0 0,0-1 0,0 1 0,0 0 0,0-1 0,1 1 0,-1-1 0,1-4 0,-7-18 0,6 25 0,1 0 0,0-1 0,0 1 0,0 0 0,0 0 0,0 0 0,-1-1 0,1 1 0,0 0 0,0 0 0,0 0 0,0 0 0,-1 0 0,1-1 0,0 1 0,0 0 0,-1 0 0,1 0 0,0 0 0,0 0 0,0 0 0,-1 0 0,1 0 0,0 0 0,0 0 0,-1 0 0,1 0 0,0 0 0,0 0 0,-1 0 0,1 0 0,0 0 0,0 0 0,0 0 0,-1 0 0,1 0 0,0 0 0,0 1 0,-1-1 0,1 0 0,0 0 0,0 0 0,0 0 0,0 0 0,-1 1 0,1-1 0,0 0 0,0 0 0,0 0 0,0 1 0,0-1 0,-1 0 0,1 0 0,0 1 0,0-1 0,-7 15 0,6-13 0,-14 34 0,-4 7 0,-21 73 0,40-115 0,-1-1 0,1 1 0,0-1 0,0 0 0,-1 1 0,1-1 0,0 1 0,0-1 0,0 1 0,0-1 0,0 1 0,0-1 0,0 1 0,-1-1 0,1 0 0,1 1 0,-1-1 0,0 1 0,0-1 0,0 1 0,0-1 0,0 1 0,0-1 0,0 1 0,1-1 0,-1 0 0,0 1 0,9-11 0,10-26 0,17-43 0,34-65 0,-56 118 0,1 1 0,2 0 0,25-29 0,-38 49 0,0 1 0,1-1 0,0 1 0,0 0 0,0 0 0,1 0 0,-1 1 0,1 0 0,11-5 0,-14 7 0,0 0 0,-1 1 0,1-1 0,0 1 0,-1 0 0,1-1 0,0 1 0,-1 1 0,1-1 0,0 0 0,-1 1 0,1-1 0,0 1 0,-1 0 0,1 0 0,-1 0 0,1 0 0,-1 0 0,0 1 0,0-1 0,1 1 0,-1-1 0,0 1 0,0 0 0,0 0 0,2 3 0,2 3 33,0 1 0,-1-1 0,1 1 0,-2 0 0,0 0 0,0 0 0,0 1 0,3 18-1,1 9-216,1 41 0,-2-15-1109,-1-31-5533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08.798"/>
    </inkml:context>
    <inkml:brush xml:id="br0">
      <inkml:brushProperty name="width" value="0.05" units="cm"/>
      <inkml:brushProperty name="height" value="0.05" units="cm"/>
    </inkml:brush>
  </inkml:definitions>
  <inkml:trace contextRef="#ctx0" brushRef="#br0">2 393 24575,'0'-13'0,"-1"10"0,1-1 0,0 1 0,0-1 0,0 0 0,0 1 0,0-1 0,1 1 0,0-1 0,0 1 0,0 0 0,0-1 0,0 1 0,1 0 0,-1-1 0,1 1 0,0 0 0,0 0 0,0 1 0,3-5 0,2 1 0,1 0 0,-1 0 0,1 0 0,0 1 0,0 0 0,1 1 0,0 0 0,12-5 0,79-17 0,-70 19 0,3-1 0,0-1 0,0 2 0,0 1 0,0 1 0,65 0 0,-96 6 0,-1-1 0,1 0 0,0 1 0,-1-1 0,1 1 0,0 0 0,-1 0 0,1-1 0,-1 1 0,1 0 0,-1 0 0,1 0 0,-1 1 0,0-1 0,0 0 0,1 0 0,-1 1 0,0-1 0,0 1 0,0-1 0,0 1 0,-1-1 0,1 1 0,0-1 0,-1 1 0,1 0 0,-1-1 0,1 1 0,-1 0 0,0 0 0,0 2 0,1 8 0,0 0 0,-2 0 0,-1 20 0,0-20 0,-7 68 0,-3 23 0,15-148 0,2 0 0,2 0 0,2 1 0,2 1 0,2-1 0,24-55 0,-32 89 0,1 0 0,0 0 0,1 1 0,0-1 0,0 1 0,1 1 0,0 0 0,1 0 0,-1 0 0,13-7 0,-17 13 0,-1-1 0,1 1 0,-1 0 0,1 0 0,0 1 0,0-1 0,0 1 0,0 0 0,0 0 0,0 0 0,0 1 0,0-1 0,0 1 0,0 0 0,0 0 0,1 0 0,-1 1 0,0-1 0,0 1 0,0 0 0,0 0 0,0 1 0,0-1 0,-1 1 0,1 0 0,0 0 0,-1 0 0,1 0 0,-1 1 0,0 0 0,4 3 0,-3-3 0,-1 0 0,0 0 0,0 1 0,0-1 0,-1 1 0,1 0 0,-1 0 0,0 0 0,0 0 0,0 0 0,0 0 0,-1 0 0,0 1 0,0-1 0,0 1 0,0-1 0,-1 1 0,0-1 0,1 1 0,-2-1 0,1 1 0,-1-1 0,1 0 0,-1 1 0,0-1 0,-1 1 0,1-1 0,-1 0 0,0 0 0,0 0 0,-4 7 0,-5 5 0,-1-2 0,0 1 0,-1-1 0,0-1 0,-1 0 0,-19 13 0,33-26 0,-1 0 0,1 1 0,-1-1 0,1 0 0,-1 1 0,1-1 0,-1 1 0,1-1 0,0 1 0,-1-1 0,1 1 0,0-1 0,0 1 0,-1-1 0,1 1 0,0-1 0,0 1 0,0 0 0,-1-1 0,1 1 0,0-1 0,0 1 0,0 0 0,0-1 0,0 1 0,0-1 0,0 1 0,0 0 0,1-1 0,-1 1 0,0-1 0,0 1 0,0 0 0,1-1 0,-1 1 0,0-1 0,1 1 0,-1-1 0,0 1 0,1-1 0,-1 0 0,1 1 0,-1-1 0,1 1 0,-1-1 0,1 0 0,-1 1 0,1-1 0,-1 0 0,2 1 0,34 17 0,-26-14 0,-2-1 0,-1 1 0,0 0 0,0 0 0,0 1 0,0 0 0,11 10 0,-17-14 0,0 0 0,0 1 0,0-1 0,0 0 0,0 1 0,0-1 0,-1 1 0,1-1 0,0 1 0,-1-1 0,1 1 0,-1-1 0,1 1 0,-1 0 0,0-1 0,0 1 0,0-1 0,0 1 0,0 0 0,0-1 0,0 1 0,0 0 0,-1-1 0,1 1 0,-1-1 0,1 1 0,-1-1 0,1 1 0,-1-1 0,0 1 0,0-1 0,0 1 0,0-1 0,0 0 0,0 0 0,0 0 0,0 1 0,-1-1 0,1 0 0,0 0 0,-3 1 0,-6 5 49,-1 1 0,-1-1 0,1-1-1,-1 0 1,0-1 0,-25 8 0,0-4-903,-41 6 1,26-8-5973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1.805"/>
    </inkml:context>
    <inkml:brush xml:id="br0">
      <inkml:brushProperty name="width" value="0.05" units="cm"/>
      <inkml:brushProperty name="height" value="0.05" units="cm"/>
    </inkml:brush>
  </inkml:definitions>
  <inkml:trace contextRef="#ctx0" brushRef="#br0">78 441 24575,'-4'-1'0,"0"0"0,-1 0 0,1 0 0,0-1 0,0 0 0,0 0 0,0 0 0,0-1 0,0 1 0,1-1 0,-1 0 0,1 0 0,0 0 0,0 0 0,0-1 0,0 1 0,0-1 0,1 0 0,-1 1 0,1-1 0,-3-8 0,5 10 0,0 0 0,0 0 0,0 0 0,1 0 0,-1 0 0,0 0 0,1 0 0,-1 0 0,1 0 0,0 0 0,0 0 0,0 0 0,0 0 0,0 0 0,0 1 0,0-1 0,1 0 0,-1 1 0,0-1 0,1 1 0,-1 0 0,1-1 0,0 1 0,-1 0 0,1 0 0,2-1 0,9-5 0,-1 0 0,23-8 0,-30 13 0,400-118 0,-304 95 0,51-14 0,205-57 0,-325 84 0,-32 10 0,-7 0 0,-12 2 0,-262 41 0,0 21 0,193-41 0,66-16 0,7-2 0,-1 0 0,1 2 0,0-1 0,0 2 0,0 0 0,-14 9 0,28-15 0,0 1 0,0 0 0,0-1 0,-1 1 0,1 0 0,1 0 0,-1 0 0,0 0 0,0 0 0,0 0 0,0 0 0,1 0 0,-1 0 0,0 0 0,1 0 0,-1 0 0,1 1 0,0-1 0,-1 0 0,1 0 0,0 1 0,-1-1 0,1 0 0,0 1 0,0-1 0,0 0 0,0 0 0,1 1 0,-1-1 0,0 0 0,0 1 0,1-1 0,-1 0 0,1 0 0,-1 0 0,1 1 0,0-1 0,-1 0 0,1 0 0,1 1 0,4 6 0,1 0 0,-1-1 0,2 0 0,10 9 0,-2-2 0,11 13 0,-1 1 0,-1 2 0,-1 1 0,-2 0 0,-1 2 0,-2 0 0,-1 2 0,-1 0 0,-2 0 0,-2 2 0,-1 0 0,8 45 0,-8-8 289,12 47-1943,-15-90-5172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2.198"/>
    </inkml:context>
    <inkml:brush xml:id="br0">
      <inkml:brushProperty name="width" value="0.05" units="cm"/>
      <inkml:brushProperty name="height" value="0.05" units="cm"/>
    </inkml:brush>
  </inkml:definitions>
  <inkml:trace contextRef="#ctx0" brushRef="#br0">156 184 24575,'6'-15'0,"1"1"0,0 0 0,15-21 0,-15 25 0,0 0 0,-1-1 0,0 0 0,-1 0 0,0-1 0,3-12 0,-8 23 0,1 1 0,-1-1 0,0 1 0,0-1 0,0 1 0,0-1 0,0 1 0,0-1 0,0 1 0,0-1 0,0 1 0,0-1 0,0 1 0,0-1 0,0 1 0,0-1 0,0 1 0,0-1 0,-1 1 0,1-1 0,0 1 0,0-1 0,-1 1 0,1-1 0,0 1 0,-1 0 0,1-1 0,0 1 0,-1-1 0,0 1 0,0-1 0,0 1 0,0 0 0,0 0 0,0 0 0,0 0 0,0 0 0,0 0 0,0 0 0,0 0 0,0 0 0,0 1 0,0-1 0,-1 1 0,-31 15 0,13-3 0,1 0 0,0 2 0,2 0 0,-22 22 0,30-27 0,1 0 0,0 0 0,1 0 0,0 1 0,0 0 0,1 0 0,1 1 0,0 0 0,-5 17 0,9-25 0,0 0 0,0 0 0,1 0 0,-1 0 0,1-1 0,0 1 0,0 0 0,1 0 0,-1 0 0,1 0 0,0-1 0,0 1 0,0 0 0,0 0 0,1-1 0,-1 1 0,1-1 0,0 0 0,0 1 0,1-1 0,-1 0 0,4 3 0,-3-3 0,1 0 0,0 0 0,0 0 0,0-1 0,0 1 0,0-1 0,1 0 0,-1-1 0,0 1 0,1-1 0,0 0 0,-1 0 0,1 0 0,0-1 0,-1 1 0,1-1 0,9-1 0,-6 0 0,1-1 0,-1 0 0,0 0 0,0-1 0,-1 0 0,1 0 0,0 0 0,-1-1 0,0 0 0,0-1 0,0 0 0,-1 0 0,1 0 0,-1-1 0,0 0 0,-1 0 0,0-1 0,0 1 0,0-1 0,7-15 0,-3 5 0,-1 0 0,-1-1 0,-1 0 0,-1-1 0,0 1 0,-1-1 0,2-33 0,-6 63-105,1 0 0,1 0 0,0-1 0,0 1 0,1 0 0,0-1 0,1 1 0,0-1 0,0 0 0,1 0 0,1 0 0,6 8 0,1 1-6721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2.608"/>
    </inkml:context>
    <inkml:brush xml:id="br0">
      <inkml:brushProperty name="width" value="0.05" units="cm"/>
      <inkml:brushProperty name="height" value="0.05" units="cm"/>
    </inkml:brush>
  </inkml:definitions>
  <inkml:trace contextRef="#ctx0" brushRef="#br0">57 119 24575,'-15'-28'0,"1"1"0,-13-36 0,64 154 0,-1-3 0,45 166 0,-78-241 0,-3-9 0,1 0 0,-1 1 0,1-1 0,0 0 0,0 0 0,1 0 0,0 0 0,-1 0 0,5 6 0,-4-15 0,-1 0 0,0-1 0,0 1 0,-1-10 0,0-52 0,0-42 0,1 92 0,1 0 0,0 1 0,2-1 0,6-21 0,-8 34 0,-1 0 0,1 1 0,0-1 0,0 1 0,0-1 0,0 1 0,0-1 0,1 1 0,-1 0 0,1 0 0,0 0 0,0 1 0,5-4 0,-6 5 0,0 0 0,-1 0 0,1 0 0,0 1 0,0-1 0,0 1 0,0-1 0,0 1 0,0 0 0,0-1 0,0 1 0,0 0 0,1 1 0,-1-1 0,0 0 0,0 0 0,0 1 0,0-1 0,0 1 0,-1 0 0,1 0 0,0-1 0,0 1 0,0 0 0,-1 1 0,1-1 0,3 3 0,2 3 0,0 0 0,-1 0 0,0 1 0,0 0 0,0 1 0,-1-1 0,-1 1 0,1 0 0,-1 0 0,-1 0 0,0 1 0,0 0 0,-1-1 0,0 1 0,0 0 0,-1 0 0,-1 16 0,0-19 0,0 1 0,-1 0 0,0-1 0,-1 1 0,0-1 0,0 1 0,0-1 0,-1 0 0,0 0 0,-6 10 0,6-12 0,0-1 0,0 0 0,-1 0 0,1 0 0,-1 0 0,0-1 0,0 1 0,-1-1 0,1 0 0,-1 0 0,0 0 0,1-1 0,-1 0 0,0 0 0,-10 3 0,-9-2-1365,4-4-5461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9.021"/>
    </inkml:context>
    <inkml:brush xml:id="br0">
      <inkml:brushProperty name="width" value="0.05" units="cm"/>
      <inkml:brushProperty name="height" value="0.05" units="cm"/>
    </inkml:brush>
  </inkml:definitions>
  <inkml:trace contextRef="#ctx0" brushRef="#br0">69 169 24575,'0'3'0,"3"0"0,3 1 0,5-1 0,2-4 0,6-4 0,7-5 0,9-6 0,7-3 0,4-5 0,4 0 0,5 0 0,1 2 0,-2 1 0,-11 5-8191</inkml:trace>
  <inkml:trace contextRef="#ctx0" brushRef="#br0" timeOffset="1">0 611 24575,'0'3'0,"0"4"0,3 1 0,4-1 0,3-2 0,7-5 0,5-4 0,8-3 0,5-2 0,5-3 0,4-2 0,4 1 0,2 0 0,-2 2 0,-5 3 0,-5 0 0,-6 2 0,-9 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2.980"/>
    </inkml:context>
    <inkml:brush xml:id="br0">
      <inkml:brushProperty name="width" value="0.05" units="cm"/>
      <inkml:brushProperty name="height" value="0.05" units="cm"/>
    </inkml:brush>
  </inkml:definitions>
  <inkml:trace contextRef="#ctx0" brushRef="#br0">0 35 24575,'4'-4'0,"0"0"0,0 0 0,0 1 0,0-1 0,1 1 0,0 0 0,9-4 0,-13 6 0,1 1 0,0-1 0,0 1 0,0 0 0,-1 0 0,1 0 0,0 0 0,0 0 0,0 0 0,0 0 0,-1 0 0,1 1 0,0-1 0,0 1 0,0 0 0,-1-1 0,1 1 0,0 0 0,-1 0 0,1 0 0,-1 0 0,1 0 0,-1 0 0,0 0 0,1 1 0,-1-1 0,2 3 0,8 11 0,-1 0 0,-1 0 0,0 1 0,-1 1 0,-1 0 0,7 22 0,17 37 0,-2-20 168,-3-7-935,28 78 1,-48-109-6060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3.340"/>
    </inkml:context>
    <inkml:brush xml:id="br0">
      <inkml:brushProperty name="width" value="0.05" units="cm"/>
      <inkml:brushProperty name="height" value="0.05" units="cm"/>
    </inkml:brush>
  </inkml:definitions>
  <inkml:trace contextRef="#ctx0" brushRef="#br0">20 303 24575,'0'-1'0,"1"-1"0,-1 1 0,0 0 0,0 0 0,0-1 0,1 1 0,-1 0 0,1 0 0,-1 0 0,1-1 0,-1 1 0,1 0 0,0 0 0,-1 0 0,1 0 0,0 0 0,0 0 0,0 0 0,0 1 0,0-1 0,0 0 0,0 0 0,2 0 0,31-12 0,-4 3 0,-26 8 0,0-1 0,0 1 0,-1 0 0,1-1 0,-1 0 0,1 0 0,-1 0 0,0 0 0,0-1 0,0 1 0,-1-1 0,1 0 0,-1 0 0,0 0 0,0 0 0,0 0 0,-1 0 0,1 0 0,-1-1 0,0 1 0,0 0 0,-1-1 0,1 1 0,-1-1 0,0 1 0,0-1 0,0 1 0,-1-1 0,0 1 0,0 0 0,0-1 0,0 1 0,-4-8 0,0 1 0,0 0 0,0 1 0,-1 0 0,-10-13 0,12 18 0,0 0 0,0 0 0,-1 0 0,1 1 0,-1-1 0,-1 1 0,1 1 0,0-1 0,-9-3 0,13 6 0,0 0 0,-1 1 0,1-1 0,0 1 0,0 0 0,-1-1 0,1 1 0,0 0 0,-1 0 0,1 0 0,0 0 0,-1 0 0,1 0 0,0 0 0,-1 0 0,1 1 0,0-1 0,0 1 0,-1-1 0,1 1 0,-2 0 0,1 1 0,0-1 0,1 1 0,0-1 0,-1 1 0,1-1 0,0 1 0,0 0 0,0 0 0,0 0 0,0-1 0,0 1 0,-1 4 0,0 4 0,0 1 0,0 0 0,1 0 0,0 12 0,1-21 0,0 12 31,0 0 0,1 0 0,1 0 0,1 0 0,0 0 0,0 0 0,1-1 0,1 0 1,0 1-1,12 19 0,-13-26-106,0-1 1,0-1 0,0 1 0,1 0 0,-1-1-1,1 0 1,1 0 0,-1-1 0,1 1 0,-1-1-1,1 0 1,1-1 0,-1 1 0,0-1 0,1-1-1,0 1 1,-1-1 0,1 0 0,0-1 0,0 1-1,0-1 1,14 0 0,8-3-6752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3.632"/>
    </inkml:context>
    <inkml:brush xml:id="br0">
      <inkml:brushProperty name="width" value="0.05" units="cm"/>
      <inkml:brushProperty name="height" value="0.05" units="cm"/>
    </inkml:brush>
  </inkml:definitions>
  <inkml:trace contextRef="#ctx0" brushRef="#br0">252 614 24575,'-3'-84'0,"-4"0"0,-4 1 0,-3 0 0,-36-117 0,47 189 0,-1 0 0,0 1 0,-8-16 0,11 24 0,0 0 0,0 1 0,-1-1 0,1 0 0,0 1 0,-1-1 0,1 1 0,-1 0 0,1-1 0,-1 1 0,1 0 0,-4-1 0,5 2 0,-1-1 0,0 1 0,0 0 0,0 0 0,0 0 0,0 0 0,0 0 0,0 0 0,0 0 0,0 0 0,0 0 0,0 1 0,0-1 0,0 0 0,0 0 0,0 1 0,0-1 0,0 1 0,0-1 0,0 1 0,1-1 0,-1 1 0,0 0 0,0-1 0,1 1 0,-2 1 0,-4 6 0,0 0 0,1 1 0,0 0 0,1 0 0,-1 0 0,2 1 0,-1-1 0,1 1 0,1 0 0,-2 11 0,0-6 0,-12 61 0,4 1 0,2 0 0,4 1 0,4-1 0,2 1 0,5 0 0,25 141 0,-9-123 0,4-1 0,5-2 0,3 0 0,4-3 0,90 158 0,-105-214 208,-6-8-995,14 31 1,-24-41-6040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3.980"/>
    </inkml:context>
    <inkml:brush xml:id="br0">
      <inkml:brushProperty name="width" value="0.05" units="cm"/>
      <inkml:brushProperty name="height" value="0.05" units="cm"/>
    </inkml:brush>
  </inkml:definitions>
  <inkml:trace contextRef="#ctx0" brushRef="#br0">1 311 24575,'0'-10'0,"0"0"0,0 0 0,2 1 0,-1-1 0,1 0 0,0 1 0,7-18 0,-6 22 0,0-1 0,1 0 0,-1 1 0,1 0 0,0 0 0,1 0 0,-1 0 0,1 1 0,0 0 0,0 0 0,0 0 0,10-5 0,-2 2 0,1 1 0,-1 0 0,1 1 0,0 1 0,16-4 0,73-6 0,-68 10 0,59-13 0,-89 15 0,1-1 0,0 1 0,-1-1 0,0 0 0,0 0 0,0 0 0,0-1 0,0 1 0,-1-1 0,1 0 0,-1-1 0,0 1 0,-1-1 0,1 0 0,3-6 0,-7 10 0,0 1 0,1-1 0,-1 0 0,1 0 0,-1 1 0,1-1 0,-1 0 0,1 0 0,-1 1 0,1-1 0,0 1 0,-1-1 0,1 0 0,0 1 0,0 0 0,-1-1 0,1 1 0,0-1 0,0 1 0,0 0 0,0-1 0,-1 1 0,1 0 0,0 0 0,0 0 0,0 0 0,0 0 0,0 0 0,0 0 0,-1 0 0,1 0 0,0 0 0,0 0 0,0 1 0,0-1 0,0 0 0,-1 0 0,1 1 0,0-1 0,0 1 0,0-1 0,-1 1 0,1-1 0,0 1 0,-1-1 0,2 2 0,3 3 0,1 1 0,-1 0 0,0 0 0,5 10 0,-2-6 0,37 49-682,78 80-1,-112-129-6143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4.287"/>
    </inkml:context>
    <inkml:brush xml:id="br0">
      <inkml:brushProperty name="width" value="0.05" units="cm"/>
      <inkml:brushProperty name="height" value="0.05" units="cm"/>
    </inkml:brush>
  </inkml:definitions>
  <inkml:trace contextRef="#ctx0" brushRef="#br0">54 11 24575,'1'-10'0,"2"24"0,0 6 0,1-11 0,-2 0 0,1 0 0,-1 0 0,0 0 0,-1 0 0,0 0 0,-1 0 0,1 0 0,-2 0 0,1 0 0,-2 1 0,1-1 0,-1 0 0,-3 9 0,-9 19-273,1 0 0,2 1 0,2 0 0,-8 74 0,16-89-6553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4.625"/>
    </inkml:context>
    <inkml:brush xml:id="br0">
      <inkml:brushProperty name="width" value="0.05" units="cm"/>
      <inkml:brushProperty name="height" value="0.05" units="cm"/>
    </inkml:brush>
  </inkml:definitions>
  <inkml:trace contextRef="#ctx0" brushRef="#br0">83 323 24575,'-24'-71'0,"8"29"0,3 0 0,1-1 0,-5-45 0,16 85 0,1 0 0,0 0 0,1 0 0,-1 0 0,0 0 0,1 0 0,1-4 0,-2 6 0,0 1 0,0 0 0,0-1 0,0 1 0,0-1 0,1 1 0,-1 0 0,0-1 0,0 1 0,1-1 0,-1 1 0,0 0 0,0 0 0,1-1 0,-1 1 0,0 0 0,1-1 0,-1 1 0,0 0 0,1 0 0,-1 0 0,1-1 0,-1 1 0,0 0 0,1 0 0,-1 0 0,1 0 0,-1 0 0,1 0 0,-1 0 0,0 0 0,1 0 0,-1 0 0,1 0 0,-1 0 0,1 0 0,-1 0 0,0 0 0,1 0 0,-1 0 0,1 1 0,-1-1 0,0 0 0,1 0 0,-1 1 0,0-1 0,1 0 0,-1 0 0,0 1 0,1-1 0,-1 0 0,0 1 0,0-1 0,1 0 0,-1 1 0,0-1 0,0 0 0,1 1 0,10 14 0,0 1 0,-1 0 0,-1 0 0,0 1 0,8 23 0,-8-20 0,4 15 0,17 63 0,-16-46 0,-14-52 0,0 1 0,0-1 0,0 0 0,0 1 0,0-1 0,0 0 0,0 1 0,0-1 0,0 0 0,0 1 0,0-1 0,0 0 0,0 1 0,0-1 0,1 0 0,-1 1 0,0-1 0,0 0 0,0 0 0,1 1 0,-1-1 0,0 0 0,0 1 0,1-1 0,-1 0 0,0 0 0,0 0 0,1 1 0,-1-1 0,0 0 0,1 0 0,-1 0 0,0 0 0,0 0 0,1 0 0,-1 1 0,1-1 0,-1 0 0,0 0 0,1 0 0,-1 0 0,0 0 0,1 0 0,-1 0 0,11-17 0,3-28 0,-14 44 0,2-8 0,31-103 0,-29 101 0,0 1 0,1 1 0,0-1 0,1 0 0,0 1 0,0 0 0,1 1 0,11-13 0,-17 20 0,1 0 0,0-1 0,-1 1 0,1 0 0,0 0 0,-1 0 0,1 0 0,0 0 0,0 0 0,0 0 0,0 1 0,0-1 0,0 1 0,0-1 0,0 1 0,0 0 0,0 0 0,0 0 0,0 0 0,3 1 0,-2-1 0,0 2 0,0-1 0,0 0 0,0 1 0,0-1 0,0 1 0,-1 0 0,1 0 0,-1 0 0,1 0 0,3 5 0,3 3 0,-1 1 0,-1 1 0,1 0 0,-2 0 0,6 13 0,3 14-455,-1 1 0,16 80 0,-19-55-6371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5.068"/>
    </inkml:context>
    <inkml:brush xml:id="br0">
      <inkml:brushProperty name="width" value="0.05" units="cm"/>
      <inkml:brushProperty name="height" value="0.05" units="cm"/>
    </inkml:brush>
  </inkml:definitions>
  <inkml:trace contextRef="#ctx0" brushRef="#br0">111 1131 24575,'-21'8'0,"12"-5"0,0 1 0,1-2 0,-1 1 0,0-1 0,0-1 0,-16 2 0,14-7 0,13-3 0,18-9 0,36-13 0,1 3 0,117-36 0,-111 41 0,1635-451-3725,28 115-467,-1643 341 4051,327-72-409,-387 82 887,-13 4-117,0 0 0,0-1 0,0 0 0,0-1 0,-1 0 0,1 0 0,8-7 0,-18 11-181,1 0 0,-1 0-1,0 0 1,0 0 0,0 0-1,1 0 1,-1-1 0,0 1-1,0 0 1,0 0 0,1 0 0,-1 0-1,0 0 1,0-1 0,0 1-1,0 0 1,1 0 0,-1 0-1,0-1 1,0 1 0,0 0-1,0 0 1,0-1 0,0 1 0,0 0-1,0 0 1,0 0 0,0-1-1,0 1 1,1 0 0,-1 0-1,-1-1 1,1 1 0,0 0-1,0 0 1,0-1 0,0 1-1,0 0 1,0 0 0,0 0 0,0-1-1,0 1 1,0 0 0,0 0-1,-1-1 1,1 1 0,0 0-1,0 0 1,0 0 0,0 0-1,-1-1 1,1 1 0,0 0 0,0 0-1,0 0 1,-1 0 0,1 0-1,-6-2 237,-1 0 0,1 0-1,0 1 1,-1 0 0,0 0 0,1 1-1,-13 0 1,3 0 220,-55 0-425,1 4-1,-111 18 1,106-6-6896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5.723"/>
    </inkml:context>
    <inkml:brush xml:id="br0">
      <inkml:brushProperty name="width" value="0.05" units="cm"/>
      <inkml:brushProperty name="height" value="0.05" units="cm"/>
    </inkml:brush>
  </inkml:definitions>
  <inkml:trace contextRef="#ctx0" brushRef="#br0">124 123 24575,'-9'-6'0,"0"0"0,1-1 0,-1 0 0,1-1 0,1 1 0,-1-2 0,-11-16 0,-17-18 0,28 38 0,6 13 0,8 18 0,-6-23 0,55 196-150,66 257-727,-26-38 661,71 282-78,-160-680 190,8 33-424,39 98 0,-36-117-4966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6.208"/>
    </inkml:context>
    <inkml:brush xml:id="br0">
      <inkml:brushProperty name="width" value="0.05" units="cm"/>
      <inkml:brushProperty name="height" value="0.05" units="cm"/>
    </inkml:brush>
  </inkml:definitions>
  <inkml:trace contextRef="#ctx0" brushRef="#br0">128 1527 24575,'-17'-16'0,"-47"-52"0,58 61 0,0-1 0,1 0 0,0 0 0,0 0 0,1 0 0,0-1 0,-4-12 0,7 18 0,0-1 0,1 1 0,-1-1 0,1 1 0,0-1 0,0 1 0,0-1 0,0 1 0,1 0 0,0-1 0,-1 1 0,1-1 0,0 1 0,3-5 0,-1 2 0,0 0 0,1 1 0,0 0 0,0 0 0,0 0 0,0 0 0,8-5 0,7-5 0,1 2 0,0 0 0,30-13 0,43-18-355,125-40-1,112-17-1070,-267 83 1159,1047-278-4002,-380 107 2753,-12-20 106,-678 196 1530,37-10 520,-1-4 1,114-56 0,-188 81-615,43-25 642,-41 25-432,-1 0-1,0-1 1,0 0 0,0 0-1,-1 1 1,1-2-1,-1 1 1,1 0-1,2-6 1,-4 8-173,-1 0 0,1 0 1,-1 0-1,0-1 0,1 1 1,-1 0-1,0 0 0,0 0 1,0 0-1,0-1 0,0 1 1,0 0-1,0 0 0,0 0 1,0 0-1,0-1 0,-1 1 1,1 0-1,0 0 0,-1 0 1,1 0-1,-1 0 0,0 0 1,1 0-1,-1 0 0,0 0 1,1 0-1,-1 0 0,0 0 1,0 0-1,0 1 0,0-1 1,0 0-1,0 1 1,0-1-1,0 1 0,0-1 1,0 1-1,0-1 0,0 1 1,0 0-1,-3-1 0,-1 0 111,0-1 0,-1 1 0,1 0-1,-1 1 1,1 0 0,0 0 0,-1 0-1,-5 1 1,5 0-159,0 0-1,1 0 1,-1 1 0,0 0 0,1 0-1,0 1 1,0-1 0,0 1-1,0 0 1,0 1 0,0-1-1,1 1 1,-1 0 0,-5 7-1,5-5-8,1 1-1,0 0 1,0 0-1,0 0 1,1 0-1,0 1 1,0-1-1,1 1 1,-2 12-1,1 6-14,1 0 0,1 0 0,2 0 0,1 0-1,7 40 1,23 83-228,53 152-1,-35-131-30,99 461 110,-122-465 135,8 313-1,-34-439 35,-6 163 877,2-186-2214,-1-8-5490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8.576"/>
    </inkml:context>
    <inkml:brush xml:id="br0">
      <inkml:brushProperty name="width" value="0.05" units="cm"/>
      <inkml:brushProperty name="height" value="0.05" units="cm"/>
    </inkml:brush>
  </inkml:definitions>
  <inkml:trace contextRef="#ctx0" brushRef="#br0">944 26 24575,'-7'-7'0,"5"5"0,0 0 0,0 0 0,0 0 0,0 0 0,-1 0 0,1 0 0,-4-1 0,5 3 0,0-1 0,-1 1 0,1 0 0,-1-1 0,1 1 0,0 0 0,-1 0 0,1 0 0,-1 0 0,1 0 0,0 1 0,-1-1 0,1 0 0,-1 1 0,1-1 0,0 1 0,0-1 0,-1 1 0,-1 1 0,-6 4 0,0 1 0,0 1 0,1-1 0,0 1 0,0 1 0,1-1 0,-7 12 0,-3 3 0,-49 63-66,5 4 0,-61 114 0,-65 213-303,99-162-116,11 3 1,-57 354-1,76-130 512,54-369-72,4 0 1,19 145 0,-8-189-65,2 1 1,4-2-1,2 0 1,4-1-1,61 125 1,-56-140 227,2-2 1,2-1-1,3-2 1,1-1-1,2-2 1,3-1-1,71 58 1,134 65 1144,-65-49-706,-130-77-558,-27-21 0,45 27 0,-34-32 342,-34-14-365,0 1 0,0-1 0,0 0 1,0 0-1,0 0 0,0 0 0,0 0 1,0 0-1,0 0 0,0 0 0,0-1 1,0 1-1,0 0 0,1-1 0,-2 1-24,1-1 0,-1 1 0,0 0 0,1-1 0,-1 1 0,0-1 0,1 1 0,-1-1 0,0 1-1,0-1 1,1 1 0,-1-1 0,0 1 0,0-1 0,0 1 0,0-1 0,0 1 0,0-1 0,0 1 0,0-1 0,0 1 0,0-1-1,0 1 1,0-1 0,0 0 0,0 1 0,0-1 0,-1 0 0,-2-7-6779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0.489"/>
    </inkml:context>
    <inkml:brush xml:id="br0">
      <inkml:brushProperty name="width" value="0.05" units="cm"/>
      <inkml:brushProperty name="height" value="0.05" units="cm"/>
    </inkml:brush>
  </inkml:definitions>
  <inkml:trace contextRef="#ctx0" brushRef="#br0">146 318 24575,'-23'1'0,"10"-1"0,-1 1 0,0-2 0,1 0 0,-1 0 0,1-1 0,-27-8 0,40 10 0,0 0 0,0 0 0,0 0 0,0 0 0,0 0 0,0 0 0,0 0 0,-1 0 0,1 0 0,0 0 0,0 0 0,0-1 0,0 1 0,0 0 0,0 0 0,0 0 0,0 0 0,0 0 0,0 0 0,0 0 0,0 0 0,0 0 0,0 0 0,0-1 0,0 1 0,0 0 0,0 0 0,0 0 0,0 0 0,0 0 0,0 0 0,0 0 0,0 0 0,0-1 0,0 1 0,0 0 0,0 0 0,0 0 0,0 0 0,0 0 0,0 0 0,0 0 0,0 0 0,0 0 0,0 0 0,0-1 0,0 1 0,0 0 0,0 0 0,1 0 0,-1 0 0,0 0 0,0 0 0,0 0 0,0 0 0,0 0 0,0 0 0,0 0 0,0 0 0,0 0 0,1 0 0,-1 0 0,0 0 0,12-6 0,15-2 0,335-62 0,-175 36 0,126-29-188,292-50-318,-562 107 496,-36 7 27,-24 5 92,-158 39-896,159-40-6039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29.114"/>
    </inkml:context>
    <inkml:brush xml:id="br0">
      <inkml:brushProperty name="width" value="0.05" units="cm"/>
      <inkml:brushProperty name="height" value="0.05" units="cm"/>
    </inkml:brush>
  </inkml:definitions>
  <inkml:trace contextRef="#ctx0" brushRef="#br0">78 88 24575,'0'-3'0,"-2"-43"0,2 44 0,-1-1 0,1 1 0,-1-1 0,1 1 0,-1 0 0,0-1 0,0 1 0,0 0 0,0-1 0,-1 1 0,1 0 0,0 0 0,-1 0 0,-3-3 0,5 5 0,0 0 0,0-1 0,0 1 0,-1 0 0,1 0 0,0 0 0,0 0 0,0 0 0,0 0 0,-1 0 0,1 0 0,0 0 0,0-1 0,0 1 0,-1 0 0,1 0 0,0 0 0,0 0 0,0 0 0,-1 0 0,1 0 0,0 0 0,0 0 0,0 1 0,-1-1 0,1 0 0,0 0 0,0 0 0,0 0 0,-1 0 0,1 0 0,0 0 0,0 0 0,0 0 0,0 1 0,-1-1 0,1 0 0,0 0 0,-4 10 0,1 13 0,3-23 0,0 10 0,0-1 0,1 0 0,0 0 0,1 0 0,0 1 0,0-2 0,4 11 0,29 60 0,-18-44 0,69 178 0,-72-169 0,-2 1 0,13 90 0,-25-130 0,2 8 0,-1 1 0,-1 23 0,-1-34 0,1 0 0,0 1 0,-1-1 0,0 0 0,0 0 0,0 0 0,0 0 0,0 0 0,-1 0 0,1 0 0,-1 0 0,0 0 0,0-1 0,0 1 0,0-1 0,-5 5 0,-16 8 0,0-1 0,-39 18 0,-6 3 0,33-16-1365,23-15-5461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0.184"/>
    </inkml:context>
    <inkml:brush xml:id="br0">
      <inkml:brushProperty name="width" value="0.05" units="cm"/>
      <inkml:brushProperty name="height" value="0.05" units="cm"/>
    </inkml:brush>
  </inkml:definitions>
  <inkml:trace contextRef="#ctx0" brushRef="#br0">38 91 24575,'-3'-3'0,"-1"-6"0,0-6 0,-2-2 0,0-1 0,-2 2 0,1 4-8191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4.237"/>
    </inkml:context>
    <inkml:brush xml:id="br0">
      <inkml:brushProperty name="width" value="0.05" units="cm"/>
      <inkml:brushProperty name="height" value="0.05" units="cm"/>
    </inkml:brush>
  </inkml:definitions>
  <inkml:trace contextRef="#ctx0" brushRef="#br0">139 566 24575,'-7'-1'0,"-1"1"0,1-1 0,-1-1 0,1 0 0,-1 0 0,1 0 0,0-1 0,0 0 0,0 0 0,0-1 0,1 0 0,-1 0 0,1 0 0,0-1 0,1 0 0,-1 0 0,-6-9 0,11 13 0,-1-1 0,1 0 0,0 0 0,0 0 0,1 0 0,-1 0 0,0 0 0,1 0 0,-1 0 0,1 0 0,-1 0 0,1 0 0,0 0 0,0 0 0,0 0 0,0 0 0,0 0 0,1 0 0,-1 0 0,1 0 0,-1 0 0,1 0 0,0 0 0,0 0 0,-1 0 0,1 0 0,1 0 0,-1 1 0,0-1 0,0 0 0,1 1 0,-1-1 0,1 1 0,1-2 0,7-6 0,0 1 0,1 1 0,0-1 0,15-6 0,-22 12 0,277-127 0,10 24 0,-267 96 0,270-95 0,-284 100 0,-6 3 0,1 0 0,-1-1 0,0 0 0,0 0 0,1 0 0,-1-1 0,-1 1 0,7-6 0,-10 8 0,0 0 0,0 0 0,0 0 0,1 0 0,-1 0 0,0 0 0,0-1 0,0 1 0,0 0 0,0 0 0,0 0 0,0 0 0,0-1 0,0 1 0,1 0 0,-1 0 0,0 0 0,0-1 0,0 1 0,0 0 0,0 0 0,0 0 0,0 0 0,0-1 0,0 1 0,0 0 0,0 0 0,0 0 0,-1-1 0,1 1 0,0 0 0,0 0 0,0 0 0,0 0 0,0-1 0,0 1 0,0 0 0,0 0 0,-1 0 0,1-1 0,-10-2 0,-12 0 0,21 3 0,-85 1-1365,59 0-5461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4.802"/>
    </inkml:context>
    <inkml:brush xml:id="br0">
      <inkml:brushProperty name="width" value="0.05" units="cm"/>
      <inkml:brushProperty name="height" value="0.05" units="cm"/>
    </inkml:brush>
  </inkml:definitions>
  <inkml:trace contextRef="#ctx0" brushRef="#br0">539 413 24575,'34'-53'0,"-3"-1"0,41-97 0,-67 140 0,-1-1 0,0 1 0,-1-1 0,0 0 0,2-17 0,-5 27 0,1 0 0,-1-1 0,0 1 0,0-1 0,0 1 0,-1-1 0,1 1 0,-1 0 0,1-1 0,-1 1 0,0 0 0,0 0 0,0-1 0,0 1 0,0 0 0,0 0 0,-1 0 0,1 0 0,-1 0 0,1 0 0,-1 1 0,0-1 0,1 0 0,-1 1 0,0 0 0,0-1 0,0 1 0,-1 0 0,1 0 0,0 0 0,0 0 0,0 0 0,-1 1 0,-2-2 0,-6 1 0,0 0 0,0 0 0,0 1 0,1 0 0,-1 1 0,0 0 0,0 0 0,-13 5 0,-87 30 0,98-31 0,-44 17 0,-74 40 0,106-48 0,0 2 0,1 0 0,0 1 0,2 2 0,-22 21 0,37-32 0,0 0 0,1 0 0,0 0 0,0 1 0,1 0 0,0 0 0,0 0 0,1 1 0,0 0 0,1-1 0,-3 14 0,5-17 0,0 1 0,1-1 0,0 1 0,0-1 0,0 1 0,1-1 0,0 1 0,0-1 0,1 0 0,-1 1 0,1-1 0,1 0 0,-1 0 0,1 0 0,0 0 0,1-1 0,-1 1 0,9 8 0,1 0 0,0-1 0,2-1 0,-1 0 0,2-1 0,-1-1 0,1 0 0,1-2 0,32 14 0,-2-5 0,1-2 0,55 9 0,-96-22 0,12 2 0,0 0 0,1-1 0,-1-1 0,32-1 0,-40-5 0,-17-1 0,-20-4 0,-3 3 0,-1 2 0,1 1 0,-1 2 0,0 1 0,0 1 0,0 1 0,1 2 0,-1 1 0,-52 16 0,72-18 0,-1 2 0,1-1 0,0 1 0,1 1 0,0-1 0,-1 2 0,2-1 0,-1 1 0,1 1 0,0 0 0,1 0 0,-11 14 0,13-15 0,0 2 0,1-1 0,0 0 0,0 1 0,1 0 0,0 0 0,1 0 0,-1 0 0,2 0 0,0 1 0,0-1 0,0 1 0,1-1 0,1 0 0,1 11 0,0-6 16,1-1-1,0 1 1,1 0-1,1-1 1,0 0-1,1 0 1,0 0-1,1-1 1,0 0-1,13 17 1,-7-15 5,-1 0 1,2-1-1,0-1 0,0 0 1,1 0-1,0-2 0,24 13 1,-18-12-144,1-2 0,0 0 0,0-1 0,0-2 0,1 0 0,0-1 0,0-1 0,0-1 0,1-2 1,-1 0-1,1-1 0,-1-2 0,25-4 0,2-5-6704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5.125"/>
    </inkml:context>
    <inkml:brush xml:id="br0">
      <inkml:brushProperty name="width" value="0.05" units="cm"/>
      <inkml:brushProperty name="height" value="0.05" units="cm"/>
    </inkml:brush>
  </inkml:definitions>
  <inkml:trace contextRef="#ctx0" brushRef="#br0">54 163 24575,'-20'-54'0,"11"34"0,1-1 0,-7-33 0,15 54 0,-1-1 0,1 1 0,0 0 0,0-1 0,0 1 0,0-1 0,-1 1 0,1 0 0,0-1 0,0 1 0,0 0 0,0-1 0,0 1 0,0-1 0,0 1 0,0 0 0,0-1 0,0 1 0,0-1 0,0 1 0,1 0 0,-1-1 0,0 1 0,0 0 0,0-1 0,0 1 0,1 0 0,-1-1 0,0 1 0,0 0 0,1-1 0,-1 1 0,0 0 0,0 0 0,1-1 0,-1 1 0,0 0 0,1 0 0,0-1 0,14 10 0,17 23 0,17 30 0,-3 2 0,-2 3 0,41 84 0,-49-73-1365,-25-49-5461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5.451"/>
    </inkml:context>
    <inkml:brush xml:id="br0">
      <inkml:brushProperty name="width" value="0.05" units="cm"/>
      <inkml:brushProperty name="height" value="0.05" units="cm"/>
    </inkml:brush>
  </inkml:definitions>
  <inkml:trace contextRef="#ctx0" brushRef="#br0">274 171 24575,'0'-18'0,"-1"0"0,-1 1 0,0-1 0,-2 1 0,0 0 0,-11-31 0,14 47 0,1 1 0,0-1 0,-1 0 0,1 0 0,0 0 0,-1 0 0,1 0 0,-1 0 0,1 1 0,-1-1 0,1 0 0,-1 0 0,0 1 0,1-1 0,-1 1 0,0-1 0,0 0 0,1 1 0,-1-1 0,0 1 0,0-1 0,0 1 0,0 0 0,0-1 0,1 1 0,-1 0 0,0 0 0,0 0 0,0 0 0,0 0 0,0 0 0,0 0 0,0 0 0,0 0 0,0 0 0,0 0 0,0 0 0,0 1 0,0-1 0,1 0 0,-1 1 0,0-1 0,0 1 0,0-1 0,-1 2 0,-3 1 0,1 1 0,-1 1 0,1-1 0,0 0 0,0 1 0,-3 6 0,-14 21 0,2 2 0,1 0 0,2 1 0,-13 42 0,6-5 0,-15 84 0,31-114-1365,2-10-5461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5.793"/>
    </inkml:context>
    <inkml:brush xml:id="br0">
      <inkml:brushProperty name="width" value="0.05" units="cm"/>
      <inkml:brushProperty name="height" value="0.05" units="cm"/>
    </inkml:brush>
  </inkml:definitions>
  <inkml:trace contextRef="#ctx0" brushRef="#br0">346 348 24575,'7'-82'0,"-3"53"0,-2 0 0,0-34 0,-3 55 0,0-1 0,0 1 0,0-1 0,-1 1 0,0 0 0,-1 0 0,0 0 0,0 0 0,-1 0 0,1 1 0,-2-1 0,-4-6 0,7 11 0,0 1 0,0-1 0,-1 1 0,1-1 0,0 1 0,-1 0 0,0 0 0,1 0 0,-1 0 0,0 1 0,0-1 0,0 1 0,0-1 0,0 1 0,0 0 0,0 0 0,-1 1 0,1-1 0,-4 0 0,2 2 0,1-1 0,-1 1 0,1 0 0,-1 0 0,1 0 0,-1 0 0,1 1 0,0 0 0,0 0 0,0 0 0,0 0 0,-5 5 0,-5 4 0,1 1 0,0 0 0,1 1 0,1 0 0,0 1 0,-10 16 0,5-3 0,1-1 0,2 2 0,0 0 0,-15 51 0,22-56 0,1 0 0,0 0 0,2 0 0,1 1 0,1 0 0,3 40 0,-2-57 0,1 0 0,0-1 0,1 1 0,0-1 0,0 1 0,0-1 0,1 0 0,0 0 0,0 0 0,0 0 0,1 0 0,0-1 0,0 1 0,5 4 0,-6-7 0,0-1 0,1 1 0,-1-1 0,1 0 0,-1 0 0,1 0 0,0 0 0,-1-1 0,1 1 0,0-1 0,0 0 0,0 0 0,0-1 0,0 1 0,1-1 0,-1 0 0,0 0 0,0 0 0,0-1 0,0 1 0,0-1 0,0 0 0,0 0 0,4-2 0,2-2 0,1 1 0,-2-2 0,1 0 0,-1 0 0,0 0 0,0-1 0,0-1 0,-1 1 0,0-1 0,-1-1 0,12-16 0,1-4 0,-2-2 0,21-44 0,14-57 0,-53 132 0,0 1 0,0-1 0,0 0 0,0 0 0,0 0 0,0 0 0,0 0 0,0 0 0,0 0 0,0 0 0,0 0 0,1 0 0,-1 0 0,0 0 0,0 0 0,0 0 0,0 0 0,0 0 0,0 0 0,0 1 0,0-1 0,0 0 0,0 0 0,0 0 0,1 0 0,-1 0 0,0 0 0,0 0 0,0 0 0,0 0 0,0 0 0,0 0 0,0 0 0,0-1 0,0 1 0,0 0 0,1 0 0,-1 0 0,0 0 0,0 0 0,0 0 0,0 0 0,0 0 0,0 0 0,0 0 0,0 0 0,0 0 0,0 0 0,0 0 0,0 0 0,0 0 0,0-1 0,0 1 0,0 0 0,1 0 0,-1 0 0,0 0 0,0 0 0,0 0 0,0 0 0,0 0 0,0 0 0,0 0 0,0-1 0,2 13 0,-1 17 0,-2-6 56,0 3 78,3 32-1,-1-51-301,0 0-1,0 0 0,0 0 0,1-1 0,0 1 0,1 0 1,0-1-1,0 0 0,6 10 0,4 0-6657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6.123"/>
    </inkml:context>
    <inkml:brush xml:id="br0">
      <inkml:brushProperty name="width" value="0.05" units="cm"/>
      <inkml:brushProperty name="height" value="0.05" units="cm"/>
    </inkml:brush>
  </inkml:definitions>
  <inkml:trace contextRef="#ctx0" brushRef="#br0">239 831 24575,'5'-24'0,"0"0"0,-1 0 0,-2-1 0,-1 1 0,-1-33 0,-1 44 0,1-8 0,-4-30 0,3 46 0,0 0 0,0 0 0,0 0 0,0 0 0,-1 1 0,0-1 0,0 0 0,0 1 0,-1 0 0,1-1 0,-1 1 0,-5-5 0,7 8 0,0 0 0,-1 0 0,1 0 0,-1 0 0,0 0 0,1 0 0,-1 1 0,0-1 0,0 1 0,1-1 0,-1 1 0,0-1 0,0 1 0,0 0 0,1 0 0,-1 0 0,0 0 0,0 0 0,0 0 0,0 1 0,1-1 0,-1 1 0,0-1 0,0 1 0,1 0 0,-1-1 0,0 1 0,1 0 0,-2 1 0,-4 3 0,0-1 0,1 1 0,-1 0 0,1 1 0,-7 8 0,-1 2 0,1 1 0,1 0 0,0 1 0,1 1 0,1 0 0,1 0 0,1 1 0,1 0 0,0 0 0,1 1 0,2 0 0,0 0 0,1 0 0,1 0 0,1 27 0,1-40 0,1-1 0,0 1 0,1-1 0,0 0 0,0 1 0,0-1 0,1 0 0,0-1 0,0 1 0,1 0 0,0-1 0,0 0 0,1 0 0,-1 0 0,7 6 0,-6-8 0,0 0 0,1 0 0,-1 0 0,1 0 0,0-1 0,0 0 0,0 0 0,0-1 0,1 0 0,-1 0 0,1 0 0,-1-1 0,1 0 0,-1 0 0,1-1 0,0 0 0,6 0 0,-1-1-195,-1-1 0,1 0 0,-1-1 0,0 0 0,0 0 0,17-9 0,13-10-6631</inkml:trace>
  <inkml:trace contextRef="#ctx0" brushRef="#br0" timeOffset="1">529 388 24575,'-4'-114'0,"-22"-147"0,23 248 0,2 15 0,0 22 0,19 435 299,-2-148-1963,-15-251-5162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6.469"/>
    </inkml:context>
    <inkml:brush xml:id="br0">
      <inkml:brushProperty name="width" value="0.05" units="cm"/>
      <inkml:brushProperty name="height" value="0.05" units="cm"/>
    </inkml:brush>
  </inkml:definitions>
  <inkml:trace contextRef="#ctx0" brushRef="#br0">9 804 24575,'-4'-72'0,"2"50"0,0 0 0,2-1 0,2-23 0,-1 39 0,0 0 0,1 0 0,0 0 0,0 0 0,0 0 0,1 1 0,0-1 0,0 1 0,1 0 0,0-1 0,0 2 0,0-1 0,9-9 0,2 4 0,0-1 0,0 2 0,1 0 0,1 1 0,-1 1 0,31-11 0,4-3 0,-20 8 0,-1-1 0,0-1 0,52-40 0,-74 50 0,0-1 0,0 0 0,-1-1 0,-1 0 0,1 0 0,-1 0 0,0-1 0,-1 0 0,0 0 0,-1 0 0,1 0 0,-2-1 0,0 0 0,0 0 0,0 0 0,-1 0 0,1-14 0,-3 13 0,1 0 0,-1 0 0,-1 0 0,0 0 0,-1 0 0,0 0 0,0 1 0,-1-1 0,-1 1 0,-5-13 0,8 22 0,1 0 0,0 0 0,-1 0 0,1 0 0,-1 1 0,0-1 0,1 0 0,-1 0 0,0 0 0,1 1 0,-1-1 0,0 0 0,0 1 0,0-1 0,0 1 0,0-1 0,-1 0 0,1 1 0,1 0 0,-1 0 0,1 0 0,-1 0 0,1 0 0,-1 1 0,1-1 0,-1 0 0,1 0 0,-1 0 0,1 1 0,-1-1 0,1 0 0,0 0 0,-1 1 0,1-1 0,-1 1 0,1-1 0,0 0 0,-1 1 0,1-1 0,0 1 0,0-1 0,-1 1 0,-2 5 0,1-1 0,0 1 0,0 0 0,-2 11 0,-10 74 0,-4 125 0,15-161 0,-8 282-1365,10-276-5461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6.999"/>
    </inkml:context>
    <inkml:brush xml:id="br0">
      <inkml:brushProperty name="width" value="0.05" units="cm"/>
      <inkml:brushProperty name="height" value="0.05" units="cm"/>
    </inkml:brush>
  </inkml:definitions>
  <inkml:trace contextRef="#ctx0" brushRef="#br0">134 143 24575,'0'-14'0,"-1"1"0,0-1 0,-3-18 0,3 28 0,0 0 0,-1 0 0,1 0 0,-1 0 0,0 0 0,0 0 0,0 0 0,0 0 0,-1 1 0,0-1 0,0 1 0,0 0 0,0 0 0,-4-4 0,11 9 0,0-1 0,-1 1 0,1-1 0,0 0 0,0-1 0,0 1 0,1 0 0,-1-1 0,0 0 0,0 0 0,0 0 0,0-1 0,5 0 0,13-3 0,33-9 0,-54 13 0,0 0 0,0 0 0,0 0 0,0-1 0,-1 1 0,1 0 0,0 0 0,0 0 0,0 1 0,0-1 0,0 0 0,-1 0 0,1 0 0,0 1 0,0-1 0,0 0 0,-1 1 0,1-1 0,0 1 0,0-1 0,-1 1 0,1-1 0,0 1 0,-1-1 0,1 1 0,-1 0 0,1-1 0,0 1 0,-1 0 0,0 0 0,1-1 0,-1 1 0,1 0 0,-1 0 0,0 0 0,0-1 0,1 1 0,-1 0 0,0 0 0,0 0 0,0 0 0,0 1 0,1 7 0,-1 0 0,1 0 0,-3 13 0,2-11 0,-2 95 0,-31 208 0,27-279 0,3-18 0,0 0 0,-1 0 0,-7 20 0,9-32 0,0 0 0,-1-1 0,1 1 0,-1-1 0,0 0 0,0 0 0,0 0 0,-1 0 0,1 0 0,-1-1 0,0 1 0,0-1 0,0 0 0,0 0 0,-6 2 0,6-3 0,1 0 0,0-1 0,-1 0 0,1 0 0,-1 0 0,1 0 0,-1 0 0,1-1 0,-1 0 0,0 1 0,1-1 0,-1-1 0,0 1 0,1 0 0,-1-1 0,1 0 0,-1 0 0,1 0 0,-6-3 0,5 2 0,0 0 0,0-1 0,1 0 0,-1 1 0,1-1 0,0-1 0,0 1 0,0 0 0,1-1 0,-1 0 0,1 1 0,-1-1 0,1 0 0,1 0 0,-1 0 0,-1-5 0,0-3 0,1 0 0,0 0 0,0 0 0,1 0 0,1 0 0,0 0 0,1 0 0,0-1 0,4-15 0,3-5 0,1-1 0,15-32 0,-10 30 171,36-66 0,-42 89-385,1 0 1,0 0 0,0 1-1,2 0 1,-1 1 0,1 0-1,22-16 1,-8 11-6613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1.204"/>
    </inkml:context>
    <inkml:brush xml:id="br0">
      <inkml:brushProperty name="width" value="0.05" units="cm"/>
      <inkml:brushProperty name="height" value="0.05" units="cm"/>
    </inkml:brush>
  </inkml:definitions>
  <inkml:trace contextRef="#ctx0" brushRef="#br0">243 1 24575,'0'0'0,"-1"0"0,0 0 0,1 1 0,-1-1 0,1 1 0,-1-1 0,1 0 0,-1 1 0,1-1 0,-1 1 0,1-1 0,-1 1 0,1 0 0,-1-1 0,1 1 0,0-1 0,-1 1 0,1 0 0,0-1 0,0 1 0,0 0 0,-1 0 0,-4 21 0,4-18 0,-10 52 0,3 0 0,-1 74 0,5-54 0,4-70 0,-78 884-889,43-616 889,-36 317 0,69-562 36,-3 16 249,2 0-1,5 83 0,-2-127-284,0 0 0,0 0 0,1 0 0,-1 0 0,0 0 0,0 0 0,1 0 0,-1 0 0,0 0 0,1-1 0,-1 1 0,1 0 0,-1 0 0,1 0 0,0 0 0,-1-1 0,1 1 0,0 0 0,-1 0 0,1-1 0,0 1 0,0-1 0,0 1 0,0-1 0,0 1 0,-1-1 0,1 1 0,0-1 0,0 0 0,0 0 0,0 1 0,0-1 0,0 0 0,0 0 0,0 0 0,0 0 0,2 0 0,3-1 0,1 0 0,-1-1 0,0 1 0,12-6 0,-4 2 0,247-58 0,-124 33 0,831-164 0,-949 192 0,0-1 0,35-9 0,-54 12 9,0 0 0,0 0 0,0 0 0,0 0 0,0 0 0,0 0 0,0-1 0,-1 1 0,1 0 0,0 0 0,0 0 0,0 0 0,0 0 0,0 0 0,0 0 0,0 0 0,0-1 0,0 1 0,0 0 0,0 0 0,0 0 0,0 0 0,0 0 0,0 0 0,0 0 0,0 0 0,0-1 0,0 1 0,0 0 0,0 0 0,0 0 0,0 0 0,0 0 0,1 0 0,-1 0 0,0 0 0,0-1 0,-12 1-1716,-2-1-5119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8.090"/>
    </inkml:context>
    <inkml:brush xml:id="br0">
      <inkml:brushProperty name="width" value="0.05" units="cm"/>
      <inkml:brushProperty name="height" value="0.05" units="cm"/>
    </inkml:brush>
  </inkml:definitions>
  <inkml:trace contextRef="#ctx0" brushRef="#br0">154 343 24575,'3'-11'0,"1"-1"0,-1 1 0,-1-1 0,0 0 0,-1 0 0,0 1 0,-1-1 0,0 0 0,-3-20 0,3 30 0,0 0 0,0-1 0,-1 1 0,1 0 0,-1 0 0,0 0 0,1 0 0,-1 0 0,0 0 0,0 0 0,0 0 0,0 0 0,-1 0 0,1 0 0,0 0 0,-1 1 0,0-1 0,1 1 0,-1-1 0,0 1 0,1-1 0,-1 1 0,0 0 0,-3-1 0,2 1 0,0 1 0,1 0 0,-1 0 0,1 0 0,-1 0 0,1 0 0,-1 0 0,1 1 0,-1 0 0,1-1 0,-1 1 0,1 0 0,-1 0 0,1 0 0,0 0 0,0 1 0,-1-1 0,1 1 0,0-1 0,0 1 0,-2 2 0,-3 3 0,0 1 0,0 1 0,1-1 0,0 1 0,0 0 0,1 0 0,0 1 0,1-1 0,0 1 0,1 0 0,-4 16 0,3-6 0,0 0 0,1 0 0,2 1 0,0-1 0,2 22 0,0-26 0,2 0 0,-1-1 0,2 0 0,0 1 0,1-1 0,13 28 0,-14-37 0,-1 0 0,1-1 0,-1 1 0,2-1 0,-1 0 0,1 0 0,-1 0 0,9 5 0,-10-7 0,0-1 0,1 0 0,-1-1 0,1 1 0,-1 0 0,1-1 0,0 0 0,0 0 0,-1 0 0,1 0 0,0-1 0,0 0 0,0 0 0,0 0 0,5 0 0,-3-2 0,0 1 0,0-1 0,0 0 0,0 0 0,-1-1 0,1 0 0,-1 0 0,0 0 0,0 0 0,0-1 0,0 0 0,-1 0 0,0 0 0,1-1 0,-1 0 0,-1 1 0,1-1 0,5-10 0,1-3 0,-1-1 0,-1 0 0,0 0 0,6-26 0,-7 16 0,0 0 0,-2 0 0,-2-1 0,1-38 0,-4 48 0,-2-1 0,0 1 0,0 0 0,-2-1 0,-1 1 0,0 1 0,-10-22 0,12 34 0,0 0 0,-1 0 0,0 1 0,0-1 0,0 1 0,-1 0 0,0 0 0,0 1 0,-1 0 0,-6-6 0,9 9 0,0 0 0,0 0 0,1 1 0,-1-1 0,0 1 0,-1 0 0,1 0 0,0 0 0,0 0 0,0 0 0,-1 1 0,1-1 0,0 1 0,-1 0 0,1 0 0,0 0 0,-1 0 0,1 1 0,0-1 0,0 1 0,-1 0 0,1 0 0,0 0 0,0 1 0,-4 1 0,0 2 0,0 0 0,1 0 0,-1 1 0,1 0 0,0 0 0,0 0 0,1 1 0,0 0 0,0 0 0,1 0 0,0 1 0,0 0 0,0-1 0,1 1 0,0 0 0,1 1 0,0-1 0,-2 13 0,2-4 0,0-1 0,1 0 0,1 0 0,0 1 0,1-1 0,1 0 0,1 1 0,8 28 0,-7-33 0,1-1 0,0 0 0,0 0 0,1 0 0,13 16 0,-16-23 0,0 0 0,1 0 0,0 0 0,0 0 0,0 0 0,0-1 0,1 1 0,-1-1 0,1-1 0,0 1 0,-1 0 0,1-1 0,1 0 0,9 2 0,-11-3 0,0-1 0,-1 0 0,1-1 0,0 1 0,-1-1 0,1 1 0,-1-1 0,1 0 0,-1-1 0,1 1 0,-1 0 0,0-1 0,1 0 0,-1 0 0,0 0 0,0 0 0,0 0 0,-1-1 0,5-4 0,4-5 0,0 0 0,-2-1 0,9-14 0,-17 26 0,48-89 0,-38 67 0,0 2 0,2-1 0,0 1 0,31-36 0,-43 54 0,1 1 0,0 0 0,0 1 0,0-1 0,1 0 0,-1 0 0,0 1 0,0-1 0,1 1 0,-1 0 0,1 0 0,0 0 0,-1 0 0,1 0 0,0 0 0,-1 1 0,1 0 0,0-1 0,4 1 0,-5 1 0,0 0 0,1-1 0,-1 1 0,0 1 0,0-1 0,1 0 0,-1 0 0,0 1 0,0-1 0,0 1 0,-1 0 0,1 0 0,0-1 0,-1 1 0,1 0 0,-1 0 0,1 1 0,-1-1 0,0 0 0,0 0 0,1 5 0,3 7 0,0 0 0,-1 0 0,-1 1 0,0-1 0,1 22 0,-4 77 0,0-15 0,0-97 0,0-1 0,0 1 0,0-1 0,0 1 0,0-1 0,0 1 0,0-1 0,0 1 0,0-1 0,0 1 0,0-1 0,1 1 0,-1-1 0,0 1 0,0-1 0,1 1 0,-1-1 0,0 0 0,1 1 0,-1-1 0,1 1 0,7-4 0,10-18 0,-16 18 0,35-50 0,18-26 0,-47 69 0,1 0 0,0 1 0,0 0 0,0 1 0,14-9 0,-22 16 0,0 0 0,0 0 0,0 0 0,0 1 0,0-1 0,1 0 0,-1 1 0,0-1 0,0 1 0,1-1 0,-1 1 0,0 0 0,0-1 0,1 1 0,-1 0 0,0 0 0,1 0 0,-1 0 0,0 0 0,1 0 0,-1 0 0,0 1 0,1-1 0,-1 0 0,0 1 0,0-1 0,0 1 0,1 0 0,-1-1 0,0 1 0,0 0 0,0-1 0,0 1 0,0 0 0,0 0 0,0 0 0,0 0 0,0 0 0,-1 0 0,1 0 0,0 0 0,0 1 0,-1-1 0,1 0 0,-1 0 0,1 2 0,2 6 0,0 0 0,-1 0 0,0 0 0,-1 0 0,1 12 0,-1-1 0,-1-6 0,1-1 0,0 1 0,1-1 0,7 24 0,-8-34 0,0-1 0,-1 1 0,2-1 0,-1 0 0,0 1 0,0-1 0,1 0 0,-1 0 0,1 1 0,0-1 0,0 0 0,0-1 0,0 1 0,0 0 0,0-1 0,0 1 0,0-1 0,1 1 0,-1-1 0,1 0 0,-1 0 0,1 0 0,-1-1 0,1 1 0,-1 0 0,1-1 0,0 0 0,-1 0 0,1 0 0,3 0 0,3-1 0,0-1 0,0 0 0,0 0 0,0-1 0,0 0 0,-1-1 0,1 0 0,-1 0 0,0-1 0,-1 0 0,1 0 0,9-9 0,5-6 0,-1 0 0,28-37 0,-33 38 0,-2-1 0,0 0 0,-2-1 0,0 0 0,-1-1 0,-1-1 0,12-38 0,-21 58 0,-1-1 0,1 1 0,-1-1 0,1 0 0,-1 1 0,0-1 0,0 1 0,-1-1 0,1 1 0,-1-1 0,0 1 0,0-1 0,-2-3 0,3 6 0,-1 0 0,1 0 0,-1 0 0,1 0 0,-1 0 0,0 0 0,0 1 0,1-1 0,-1 0 0,0 0 0,0 1 0,0-1 0,0 1 0,0-1 0,0 1 0,0-1 0,0 1 0,-1-1 0,0 1 0,0 0 0,0 0 0,0 0 0,1 0 0,-1 0 0,0 0 0,0 1 0,0-1 0,0 1 0,1-1 0,-1 1 0,0 0 0,1-1 0,-3 2 0,-2 2 0,0 0 0,0 1 0,1 0 0,-1 0 0,1 0 0,0 0 0,1 1 0,-1-1 0,1 1 0,0 1 0,1-1 0,-4 8 0,2-4 0,1 0 0,0 1 0,1-1 0,0 1 0,1 0 0,0 0 0,-1 15 0,4-17-72,-1-1 1,1 1-1,1 0 0,0-1 0,0 1 0,0-1 0,1 0 0,1 0 1,-1 0-1,1 0 0,0-1 0,1 1 0,0-1 0,0 0 0,1 0 1,0-1-1,0 0 0,13 11 0,7 2-6754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8.514"/>
    </inkml:context>
    <inkml:brush xml:id="br0">
      <inkml:brushProperty name="width" value="0.05" units="cm"/>
      <inkml:brushProperty name="height" value="0.05" units="cm"/>
    </inkml:brush>
  </inkml:definitions>
  <inkml:trace contextRef="#ctx0" brushRef="#br0">268 201 24575,'0'-3'0,"1"-1"0,-1 1 0,-1 0 0,1 0 0,-1-1 0,1 1 0,-1 0 0,0 0 0,0 0 0,0 0 0,0 0 0,-1 0 0,1 0 0,-1 0 0,0 0 0,0 1 0,0-1 0,0 1 0,0-1 0,0 1 0,-1 0 0,1 0 0,-1 0 0,0 0 0,0 1 0,1-1 0,-1 1 0,0-1 0,0 1 0,0 0 0,-1 0 0,1 0 0,0 1 0,0-1 0,0 1 0,-7 0 0,2-1 0,-1 2 0,1-1 0,-1 1 0,1 1 0,0-1 0,0 1 0,-1 1 0,1 0 0,1 0 0,-1 0 0,0 1 0,1 0 0,-10 7 0,11-6 0,0 0 0,1 0 0,0 1 0,0-1 0,0 1 0,0 0 0,1 0 0,0 1 0,1-1 0,-1 1 0,1 0 0,0 0 0,1 0 0,0 0 0,0 1 0,0-1 0,1 1 0,0-1 0,1 1 0,-1-1 0,1 1 0,1-1 0,0 1 0,0-1 0,0 1 0,1-1 0,0 0 0,0 1 0,1-1 0,0 0 0,0-1 0,1 1 0,0-1 0,0 1 0,0-1 0,1 0 0,8 8 0,-3-5 0,0 0 0,1-1 0,0-1 0,0 1 0,1-2 0,0 0 0,0 0 0,1-1 0,-1 0 0,1-1 0,0-1 0,0 0 0,24 2 0,-29-5 0,0 0 0,1 0 0,-1 0 0,0-1 0,1-1 0,-1 1 0,0-1 0,0 0 0,0-1 0,9-4 0,-11 3 0,-1 1 0,1 0 0,-1-1 0,0 0 0,-1 0 0,1-1 0,-1 1 0,1-1 0,-1 0 0,-1 0 0,1 0 0,-1-1 0,0 1 0,4-11 0,-3 5 0,0-1 0,-2 0 0,1 1 0,-1-1 0,-1 0 0,0 0 0,-1 0 0,0 0 0,-1 0 0,-1 0 0,1 0 0,-7-21 0,-1 6 0,0 1 0,-2 0 0,-1 0 0,-20-32 0,25 47-455,0-1 0,-18-18 0,9 14-6371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8.835"/>
    </inkml:context>
    <inkml:brush xml:id="br0">
      <inkml:brushProperty name="width" value="0.05" units="cm"/>
      <inkml:brushProperty name="height" value="0.05" units="cm"/>
    </inkml:brush>
  </inkml:definitions>
  <inkml:trace contextRef="#ctx0" brushRef="#br0">171 1 24575,'4'0'0,"-3"0"0,1 0 0,-1 0 0,0 0 0,1 0 0,-1 0 0,0 0 0,1 0 0,-1 0 0,0 1 0,1-1 0,-1 0 0,0 1 0,0-1 0,2 1 0,-3 1 0,0-1 0,0 0 0,0 0 0,-1 0 0,1 0 0,0 1 0,0-1 0,-1 0 0,1 0 0,-1 0 0,1 0 0,-1 0 0,1 0 0,-1 0 0,0 0 0,0 0 0,1 0 0,-3 1 0,-18 32 57,1 0 0,1 2 0,2 0 0,2 1 0,-20 71 0,16-28-911,-16 149 1,30-176-5973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9.151"/>
    </inkml:context>
    <inkml:brush xml:id="br0">
      <inkml:brushProperty name="width" value="0.05" units="cm"/>
      <inkml:brushProperty name="height" value="0.05" units="cm"/>
    </inkml:brush>
  </inkml:definitions>
  <inkml:trace contextRef="#ctx0" brushRef="#br0">0 531 24575,'34'-59'0,"-26"43"0,0 1 0,1 0 0,1 0 0,22-25 0,-31 39 0,0 0 0,0 0 0,1 0 0,-1-1 0,0 1 0,0 0 0,1 1 0,-1-1 0,1 0 0,-1 0 0,1 0 0,-1 1 0,1-1 0,0 1 0,-1 0 0,1-1 0,0 1 0,-1 0 0,4 0 0,-4 0 0,0 1 0,1-1 0,-1 1 0,0-1 0,0 1 0,0 0 0,0-1 0,1 1 0,-1 0 0,0 0 0,0 0 0,0 0 0,-1 0 0,1 0 0,0 0 0,0 0 0,0 1 0,0 1 0,2 5 0,0 0 0,0 0 0,-1 0 0,0 0 0,0 0 0,0 11 0,0 234 0,-4-147 0,-18-154 0,-3-17 0,3 0 0,-20-116 0,36 156 0,2 0 0,0 0 0,2-1 0,1 1 0,0 0 0,2 0 0,2 1 0,0-1 0,1 1 0,16-42 0,-17 57 0,-1 0 0,1 0 0,1 0 0,-1 1 0,1-1 0,1 1 0,0 1 0,0-1 0,0 1 0,1 1 0,0-1 0,11-5 0,-14 9 0,0 0 0,0 1 0,0 0 0,0 0 0,1 0 0,-1 1 0,0 0 0,1 0 0,0 0 0,-1 0 0,1 1 0,-1 0 0,1 0 0,-1 1 0,1 0 0,0 0 0,-1 0 0,0 0 0,1 1 0,-1 0 0,0 0 0,0 0 0,8 5 0,-8-4 0,-1 0 0,1 1 0,-1-1 0,1 1 0,-1 0 0,0 0 0,-1 0 0,1 0 0,-1 1 0,1-1 0,-1 1 0,-1 0 0,1 0 0,-1 0 0,1 0 0,-2 1 0,1-1 0,0 0 0,-1 1 0,0-1 0,-1 1 0,1 0 0,-1-1 0,0 1 0,0 0 0,-1-1 0,0 1 0,0-1 0,0 1 0,0-1 0,-1 1 0,0-1 0,0 0 0,-4 7 0,1-5-341,0 0 0,-1-1-1,-9 9 1,-20 14-6485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01.889"/>
    </inkml:context>
    <inkml:brush xml:id="br0">
      <inkml:brushProperty name="width" value="0.05" units="cm"/>
      <inkml:brushProperty name="height" value="0.05" units="cm"/>
    </inkml:brush>
  </inkml:definitions>
  <inkml:trace contextRef="#ctx0" brushRef="#br0">1 204 24575,'0'-101'0,"0"100"0,0 0 0,1 0 0,-1 0 0,0-1 0,0 1 0,1 0 0,-1 0 0,0 0 0,1 0 0,-1-1 0,1 1 0,0 0 0,-1 0 0,1 0 0,0 0 0,-1 0 0,1 0 0,0 1 0,0-1 0,0 0 0,0 0 0,0 0 0,0 1 0,0-1 0,0 1 0,0-1 0,0 1 0,1-1 0,-1 1 0,0-1 0,0 1 0,0 0 0,1 0 0,-1 0 0,2 0 0,4 0 0,0 1 0,0-1 0,-1 2 0,1-1 0,8 3 0,-7-2 0,47 13 0,403 97 0,-37-39 0,-314-61 0,212-1 0,-285-13 0,0 0 0,0-3 0,0 0 0,47-15 0,-69 16 0,0-1 0,-1 1 0,1-2 0,-1 0 0,0 0 0,-1-1 0,0 0 0,0-1 0,0 0 0,-1 0 0,0-1 0,-1-1 0,0 1 0,0-1 0,8-14 0,-12 15-124,1-1 0,-1 1 0,0-1 0,-1 1 0,0-1 0,-1 0-1,0 0 1,-1-1 0,0 1 0,0-20 0,-2 16-6702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03.877"/>
    </inkml:context>
    <inkml:brush xml:id="br0">
      <inkml:brushProperty name="width" value="0.05" units="cm"/>
      <inkml:brushProperty name="height" value="0.05" units="cm"/>
    </inkml:brush>
  </inkml:definitions>
  <inkml:trace contextRef="#ctx0" brushRef="#br0">0 34 24575,'0'0'0,"0"1"0,1 0 0,-1 0 0,0 0 0,0 0 0,1 0 0,-1-1 0,0 1 0,1 0 0,-1 0 0,1-1 0,-1 1 0,1 0 0,-1 0 0,1-1 0,0 1 0,-1-1 0,1 1 0,0 0 0,-1-1 0,2 1 0,19 9 0,-17-9 0,31 11 0,1-1 0,63 9 0,78 0 0,-132-16 0,207 15-204,0-11 0,1-11 0,255-37 0,-444 31 204,0-2 0,85-27 0,-144 36 21,30-12 560,-33 14-657,0-1 0,-1 0 1,1 0-1,-1-1 0,1 1 1,-1 0-1,1 0 0,-1-1 0,0 1 1,1-1-1,-1 1 0,0-1 1,0 0-1,0 1 0,0-1 1,0-2-1,0-9-6614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04.214"/>
    </inkml:context>
    <inkml:brush xml:id="br0">
      <inkml:brushProperty name="width" value="0.05" units="cm"/>
      <inkml:brushProperty name="height" value="0.05" units="cm"/>
    </inkml:brush>
  </inkml:definitions>
  <inkml:trace contextRef="#ctx0" brushRef="#br0">0 264 24575,'24'-3'0,"30"-4"0,32-3 0,28-3 0,17-5 0,14-3 0,4-3-1112,-3-4 1112,-5-2 0,-10 0 0,-10 1 0,-8 1 0,-23 6-7079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08.407"/>
    </inkml:context>
    <inkml:brush xml:id="br0">
      <inkml:brushProperty name="width" value="0.05" units="cm"/>
      <inkml:brushProperty name="height" value="0.05" units="cm"/>
    </inkml:brush>
  </inkml:definitions>
  <inkml:trace contextRef="#ctx0" brushRef="#br0">30 0 24575,'-3'0'0,"-4"0"0,-3 0 0,2 0 0,6 0 0,6 0 0,5 0 0,7 0 0,7 0 0,8 0 0,4 0 0,5 0 0,2 0 0,-7 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08.741"/>
    </inkml:context>
    <inkml:brush xml:id="br0">
      <inkml:brushProperty name="width" value="0.05" units="cm"/>
      <inkml:brushProperty name="height" value="0.05" units="cm"/>
    </inkml:brush>
  </inkml:definitions>
  <inkml:trace contextRef="#ctx0" brushRef="#br0">12 1 24575,'-3'0'0,"-4"3"0,5 0 0,9 1 0,9-1 0,13-1 0,14 3 0,13-1 0,12 0 0,9 2 0,6 0 0,-11-1-8191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15.265"/>
    </inkml:context>
    <inkml:brush xml:id="br0">
      <inkml:brushProperty name="width" value="0.05" units="cm"/>
      <inkml:brushProperty name="height" value="0.05" units="cm"/>
    </inkml:brush>
  </inkml:definitions>
  <inkml:trace contextRef="#ctx0" brushRef="#br0">1 1 24575,'19'9'0,"0"-1"0,39 12 0,-37-13 0,0 0 0,-1 2 0,1 0 0,-2 1 0,28 19 0,89 79 0,-21-2-1103,132 158 1,82 151-1971,205 350-326,-24 25-408,-314-483 3340,303 469 240,824 1295-804,-1286-2012 1128,554 868 906,-188-321 5011,-391-589-5410,-8-10-245,1 1-1,1-1 0,-1 0 0,1 0 0,0 0 0,11 8 1,-17-15-321,0 0 1,0 1-1,1-1 1,-1 0-1,0 0 1,0 1-1,1-1 1,-1 0 0,0 0-1,1 0 1,-1 1-1,0-1 1,1 0-1,-1 0 1,0 0-1,0 0 1,1 0-1,-1 0 1,0 0 0,1 0-1,-1 0 1,1 0-1,-1 0 1,0 0-1,1 0 1,-1 0-1,0 0 1,1 0-1,-1 0 1,0 0 0,0 0-1,1-1 1,-1 1-1,0 0 1,1 0-1,-1 0 1,0 0-1,0-1 1,1 1-1,-1 0 1,0 0 0,0-1-1,1 1 1,-1 0-1,0-1 1,0 1-1,0 0 1,0 0-1,1-1 1,-1 0-1,1-18-692,-1 18 460,-2-32-5131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5.357"/>
    </inkml:context>
    <inkml:brush xml:id="br0">
      <inkml:brushProperty name="width" value="0.05" units="cm"/>
      <inkml:brushProperty name="height" value="0.05" units="cm"/>
    </inkml:brush>
  </inkml:definitions>
  <inkml:trace contextRef="#ctx0" brushRef="#br0">379 657 24575,'1'-18'0,"1"0"0,3-18 0,-2 21 0,0 0 0,-2-1 0,0-20 0,0 35 0,-1 0 0,0-1 0,-1 1 0,1 0 0,0 0 0,0-1 0,0 1 0,-1 0 0,1-1 0,-1 1 0,1 0 0,-1 0 0,1 0 0,-1 0 0,0-1 0,0 1 0,1 0 0,-1 0 0,0 0 0,0 0 0,0 1 0,0-1 0,0 0 0,0 0 0,0 1 0,-3-2 0,2 1 0,-1 1 0,1 0 0,-1-1 0,0 1 0,1 0 0,-1 0 0,0 0 0,1 1 0,-1-1 0,0 1 0,1 0 0,-4 1 0,-9 3 0,2 2 0,-1 0 0,-18 12 0,0 2 0,0 2 0,2 1 0,-42 42 0,62-56 0,0 1 0,1 1 0,0 0 0,0 0 0,1 1 0,1 0 0,0 0 0,1 1 0,0 0 0,1 0 0,1 0 0,-3 18 0,6-29 0,1 1 0,-1 0 0,1 0 0,0-1 0,0 1 0,0 0 0,1 0 0,-1-1 0,1 1 0,0 0 0,0-1 0,0 1 0,0-1 0,1 1 0,-1-1 0,1 0 0,0 1 0,0-1 0,0 0 0,1 0 0,-1-1 0,1 1 0,0 0 0,-1-1 0,1 1 0,0-1 0,0 0 0,1 0 0,-1 0 0,0-1 0,1 1 0,-1-1 0,1 1 0,6 0 0,2 1 0,0-2 0,0 1 0,0-1 0,0-1 0,0 0 0,0-1 0,0 0 0,0-1 0,20-5 0,-14 1 0,0 0 0,0-1 0,-1-1 0,0-1 0,-1 0 0,0-1 0,0-1 0,-1 0 0,0-1 0,-1-1 0,22-25 0,-26 25 0,0 0 0,-1-1 0,-1 0 0,0 0 0,-1 0 0,0-1 0,-1-1 0,-1 1 0,0-1 0,-1 0 0,-1 0 0,-1 0 0,0 0 0,-1-17 0,-2-3 0,-3-1 0,0 1 0,-3 0 0,-14-46 0,-59-135 0,69 191 0,-23-39 0,22 51 0,12 14 0,0 0 0,0 0 0,-1 0 0,1 0 0,0 0 0,0-1 0,-1 1 0,1 0 0,0 0 0,0 0 0,-1 0 0,1 0 0,0 0 0,0 0 0,-1 0 0,1 0 0,0 0 0,-1 0 0,1 0 0,0 0 0,0 1 0,-1-1 0,1 0 0,0 0 0,0 0 0,0 0 0,-1 0 0,1 0 0,0 1 0,0-1 0,0 0 0,-1 1 0,0 1 0,0 0 0,0 0 0,0 0 0,0 1 0,1-1 0,-1 0 0,1 1 0,0-1 0,-1 1 0,1 3 0,0 29 0,1 0 0,8 46 0,20 72 0,-18-102 0,-8-36 0,43 190 0,-34-161 0,2 0 0,31 64 0,-26-75-1365,-3-10-5461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8:15.807"/>
    </inkml:context>
    <inkml:brush xml:id="br0">
      <inkml:brushProperty name="width" value="0.05" units="cm"/>
      <inkml:brushProperty name="height" value="0.05" units="cm"/>
    </inkml:brush>
  </inkml:definitions>
  <inkml:trace contextRef="#ctx0" brushRef="#br0">3768 0 24575,'-93'159'0,"39"-72"0,-384 702-3575,32 26 1,-735 1869 180,218 161 1460,779-2286 1779,-57 212 2061,-26-9 3162,219-740-4704,-40 111 2943,40-116-3203,0-1 0,-1 0-1,0 0 1,-1-1-1,-19 22 1,17-25-6930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2.841"/>
    </inkml:context>
    <inkml:brush xml:id="br0">
      <inkml:brushProperty name="width" value="0.05" units="cm"/>
      <inkml:brushProperty name="height" value="0.05" units="cm"/>
    </inkml:brush>
  </inkml:definitions>
  <inkml:trace contextRef="#ctx0" brushRef="#br0">543 0 24575,'-5'359'-269,"-91"638"0,10-581 269,49-250 0,-173 623 538,184-706-538,1-5 0,4 1 0,-14 92 0,35-167 0,-1 0 0,1 0 0,0-1 0,0 1 0,0 0 0,0-1 0,1 1 0,0 0 0,-1 0 0,1-1 0,1 1 0,-1-1 0,0 1 0,1-1 0,2 4 0,-2-5 0,0 0 0,0 0 0,0 0 0,0 0 0,1 0 0,-1 0 0,1 0 0,0-1 0,-1 0 0,1 1 0,0-1 0,0 0 0,0 0 0,0-1 0,0 1 0,0 0 0,0-1 0,5 0 0,20 0 0,0-2 0,0 0 0,0-2 0,43-12 0,-18 4 0,480-67-1559,8 38-627,443 6-1109,3 33 3185,980 67-907,-1744-48 5134,-210-16-3292,-15-3 149,-23-4-74,13 4-1959,-25-8-4722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3.544"/>
    </inkml:context>
    <inkml:brush xml:id="br0">
      <inkml:brushProperty name="width" value="0.05" units="cm"/>
      <inkml:brushProperty name="height" value="0.05" units="cm"/>
    </inkml:brush>
  </inkml:definitions>
  <inkml:trace contextRef="#ctx0" brushRef="#br0">28 529 24575,'-12'-18'0,"10"15"0,0-1 0,0 1 0,0 0 0,0-1 0,0 0 0,-1-6 0,2 9 0,1-1 0,0 1 0,0 0 0,0-1 0,0 1 0,0 0 0,1-1 0,-1 1 0,0 0 0,1-1 0,-1 1 0,1 0 0,-1 0 0,1-1 0,-1 1 0,1 0 0,0 0 0,0 0 0,-1 0 0,1 0 0,0 0 0,0 0 0,0 0 0,0 0 0,2 0 0,5-4 0,0 0 0,0 1 0,1 0 0,-1 0 0,1 1 0,0 0 0,0 1 0,13-2 0,0-1 0,528-81-1085,-442 73 802,1514-135-3014,9 57-813,-1080 63 3695,431-13 2407,-955 40-1225,11-1 522,0 3-1,47 5 0,-83-6-1213,0 0 0,0 0 0,0 1 0,0-1-1,-1 0 1,1 1 0,0 0 0,0-1-1,0 1 1,0 0 0,-1 0 0,1 0 0,0 0-1,-1 0 1,1 1 0,-1-1 0,1 0-1,-1 1 1,0-1 0,1 1 0,1 2 0,-2-1-6,-1 1 1,1-1 0,0 1 0,-1-1 0,0 0 0,0 1-1,0-1 1,0 1 0,0-1 0,-1 0 0,-1 7 0,-45 196 32,-8 39-122,-139 1200-662,149-479 682,37-726 0,8-218 12,-9 116 357,7-123-326,-1 1 0,0 0 0,-1-1 0,-1 1 0,0-1 0,-11 20 0,14-32-134,1 0 0,-1 0 0,-1 0 0,1 0 0,0 0 0,-1 0 0,0-1 0,1 1 0,-1-1 0,0 1 0,0-1 0,0 0 0,-1 0 0,-4 2 0,-15 2-6735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4.279"/>
    </inkml:context>
    <inkml:brush xml:id="br0">
      <inkml:brushProperty name="width" value="0.05" units="cm"/>
      <inkml:brushProperty name="height" value="0.05" units="cm"/>
    </inkml:brush>
  </inkml:definitions>
  <inkml:trace contextRef="#ctx0" brushRef="#br0">69 155 24575,'-20'-7'0,"17"6"0,-1 0 0,1 0 0,0 0 0,-1-1 0,1 1 0,0-1 0,0 1 0,0-1 0,0 0 0,0 0 0,0-1 0,1 1 0,-1 0 0,-3-5 0,6 6 0,1 0 0,-1 0 0,0 1 0,0-1 0,0 0 0,1 0 0,-1 0 0,0 0 0,1 0 0,-1 0 0,0 0 0,1 1 0,-1-1 0,1 0 0,0 0 0,-1 1 0,1-1 0,0 0 0,-1 1 0,1-1 0,0 1 0,0-1 0,-1 1 0,1-1 0,0 1 0,0-1 0,0 1 0,0 0 0,1-1 0,29-11 0,-30 12 0,57-15 0,106-14 0,-111 21 0,291-25 0,-537 63 0,155-25 0,18-3 0,0 1 0,0 0 0,1 2 0,0 0 0,-23 9 0,40-13 0,0 0 0,0 1 0,0-1 0,0 1 0,0 0 0,0-1 0,0 1 0,1 0 0,-1 0 0,0 0 0,1 0 0,0 0 0,-1 1 0,1-1 0,0 0 0,0 0 0,1 1 0,-1-1 0,0 1 0,1-1 0,-1 1 0,1-1 0,0 1 0,0 2 0,0 7 0,1 0 0,0-1 0,1 0 0,3 12 0,-2-13 0,9 46 35,43 203 261,-42-175-1144,4 94 0,-16-144-5978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4.722"/>
    </inkml:context>
    <inkml:brush xml:id="br0">
      <inkml:brushProperty name="width" value="0.05" units="cm"/>
      <inkml:brushProperty name="height" value="0.05" units="cm"/>
    </inkml:brush>
  </inkml:definitions>
  <inkml:trace contextRef="#ctx0" brushRef="#br0">362 185 24575,'4'-7'0,"-1"-1"0,0 1 0,0-1 0,0 0 0,-1 0 0,0 0 0,-1 0 0,1-15 0,-2 19 0,0-1 0,-1 1 0,0-1 0,0 1 0,0-1 0,0 1 0,-1 0 0,1-1 0,-1 1 0,0 0 0,-1 0 0,1 0 0,-1 1 0,1-1 0,-1 1 0,0-1 0,-6-4 0,7 6 0,-1 0 0,0-1 0,0 1 0,0 1 0,0-1 0,0 0 0,0 1 0,-1-1 0,1 1 0,0 0 0,-1 0 0,1 0 0,-1 1 0,1-1 0,-7 1 0,4 0 0,0 1 0,0 0 0,0 0 0,0 1 0,0-1 0,1 1 0,-1 1 0,-7 3 0,-7 5 0,2 2 0,0 0 0,-31 28 0,48-39 0,-14 11 0,0 2 0,2-1 0,-1 2 0,2 0 0,0 1 0,-13 25 0,22-35 0,0-1 0,0 1 0,1 0 0,0 0 0,0 1 0,1-1 0,0 0 0,0 1 0,0 8 0,2-11 0,-1 0 0,1 0 0,0 0 0,0 0 0,1-1 0,-1 1 0,1-1 0,0 1 0,0-1 0,1 1 0,-1-1 0,1 0 0,0 0 0,0 0 0,4 4 0,-1-4 0,-1 0 0,0 0 0,1 0 0,0-1 0,0 1 0,0-2 0,0 1 0,0-1 0,1 1 0,-1-2 0,1 1 0,-1-1 0,1 0 0,0 0 0,0-1 0,-1 0 0,1 0 0,0 0 0,-1-1 0,13-3 0,-9 2 0,-1-1 0,1 1 0,-1-2 0,1 1 0,-1-1 0,-1-1 0,1 0 0,0 0 0,-1-1 0,0 0 0,-1 0 0,1-1 0,10-11 0,-12 10 0,-1-1 0,0 1 0,0-1 0,-1 0 0,0 0 0,5-16 0,-3-2 0,4-29 0,-8 45 0,-2 11 0,0 0 0,0 0 0,0 0 0,0 0 0,-1 0 0,1 0 0,0 0 0,0 0 0,0 0 0,0-1 0,0 1 0,0 0 0,0 0 0,0 0 0,0 0 0,0 0 0,0 0 0,0 0 0,0 0 0,0 0 0,0 0 0,0-1 0,0 1 0,1 0 0,-1 0 0,0 0 0,0 0 0,0 0 0,0 0 0,0 0 0,0 0 0,0 0 0,0 0 0,0 0 0,0 0 0,0-1 0,0 1 0,0 0 0,0 0 0,0 0 0,1 0 0,-1 0 0,0 0 0,0 0 0,0 0 0,0 0 0,0 0 0,0 0 0,0 0 0,0 0 0,0 0 0,1 0 0,-1 0 0,0 0 0,0 0 0,0 0 0,0 0 0,0 0 0,0 0 0,0 0 0,0 0 0,0 0 0,1 1 0,3 6 0,2 13 0,2 7-455,1 0 0,14 30 0,-12-37-6371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5.222"/>
    </inkml:context>
    <inkml:brush xml:id="br0">
      <inkml:brushProperty name="width" value="0.05" units="cm"/>
      <inkml:brushProperty name="height" value="0.05" units="cm"/>
    </inkml:brush>
  </inkml:definitions>
  <inkml:trace contextRef="#ctx0" brushRef="#br0">0 81 24575,'4'-12'0,"0"-1"0,2-24 0,-3 20 0,-2 16 0,-1 6 0,0-3 0,10 322 0,-8-299 0,2 29 0,-3 74 0,-1-126 0,0-1 0,0 1 0,0 0 0,-1 0 0,1 0 0,0-1 0,-1 1 0,0 0 0,1 0 0,-1-1 0,-2 3 0,3-3 0,0-1 0,0 0 0,0 0 0,0 0 0,0 0 0,0 0 0,-1 0 0,1 0 0,0 0 0,0 0 0,0 0 0,0 0 0,0 0 0,0 0 0,0 0 0,-1 0 0,1 0 0,0 0 0,0 0 0,0 0 0,0 0 0,0 0 0,0 0 0,-1 0 0,1 0 0,0 0 0,0 0 0,0 0 0,0 0 0,0 0 0,0 0 0,-1 0 0,1 0 0,0 0 0,0 0 0,0 0 0,0-1 0,0 1 0,0 0 0,0 0 0,0 0 0,0 0 0,0 0 0,0 0 0,-1-1 0,-2-13 0,2 3 0,1 0 0,0 0 0,1-1 0,0 1 0,1 0 0,0 1 0,1-1 0,0 0 0,1 1 0,0-1 0,1 1 0,0 0 0,0 0 0,1 1 0,0 0 0,10-10 0,-10 11 0,0 2 0,1-1 0,0 1 0,0 0 0,0 0 0,1 1 0,0 0 0,15-7 0,-17 10 0,1 0 0,-1 0 0,0 0 0,1 1 0,0 0 0,-1 0 0,1 0 0,-1 1 0,1 0 0,0 1 0,-1-1 0,14 4 0,-12-2 0,1 1 0,-1 1 0,0-1 0,0 2 0,0-1 0,-1 1 0,0 0 0,0 0 0,0 1 0,0 0 0,-1 0 0,0 0 0,0 1 0,8 12 0,-12-15 0,1 0 0,-1 0 0,0 0 0,0 1 0,0-1 0,0 1 0,-1-1 0,0 1 0,0-1 0,0 1 0,-1-1 0,1 1 0,-1 0 0,0 0 0,0-1 0,-1 1 0,1 0 0,-1-1 0,0 1 0,-1-1 0,1 1 0,-1-1 0,0 0 0,0 1 0,0-1 0,0 0 0,-1 0 0,1 0 0,-5 4 0,0-1 23,-1 0 0,0 0 0,0-1-1,0 0 1,-1 0 0,0-1 0,0 0-1,0-1 1,-1 0 0,0 0 0,1-1-1,-1 0 1,0-1 0,-15 2 0,14-3-145,0 0 0,1-1 0,-1 0 0,0 0 0,1-1 0,-1-1 0,1 0 0,-1 0 0,1-1 1,0-1-1,0 1 0,0-2 0,-16-8 0,-3-8-6704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5.578"/>
    </inkml:context>
    <inkml:brush xml:id="br0">
      <inkml:brushProperty name="width" value="0.05" units="cm"/>
      <inkml:brushProperty name="height" value="0.05" units="cm"/>
    </inkml:brush>
  </inkml:definitions>
  <inkml:trace contextRef="#ctx0" brushRef="#br0">1 0 24575,'3'0'0,"3"0"0,2 3 0,-1 4 0,1 7 0,-1 3 0,-1 5 0,0 8 0,1 3 0,-2 6 0,-2 5 0,-1 3 0,-1 0 0,-3-2 0,-2-10-8191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5.888"/>
    </inkml:context>
    <inkml:brush xml:id="br0">
      <inkml:brushProperty name="width" value="0.05" units="cm"/>
      <inkml:brushProperty name="height" value="0.05" units="cm"/>
    </inkml:brush>
  </inkml:definitions>
  <inkml:trace contextRef="#ctx0" brushRef="#br0">146 269 24575,'0'1'0,"0"0"0,1 0 0,-1 0 0,0 0 0,0 0 0,1 0 0,-1 0 0,0 0 0,1 0 0,-1 0 0,1 0 0,0 0 0,-1 0 0,1-1 0,-1 1 0,1 0 0,0 0 0,0-1 0,0 1 0,1 0 0,1 1 0,0 0 0,0-1 0,0 1 0,0-1 0,0 0 0,0 0 0,4 0 0,-3 0 0,0 0 0,1 0 0,-1-1 0,1 0 0,-1 0 0,1 0 0,-1-1 0,0 1 0,1-1 0,-1 0 0,9-3 0,-11 3 0,0 0 0,0-1 0,1 1 0,-1-1 0,0 0 0,0 1 0,-1-1 0,1 0 0,0 0 0,0 0 0,-1 0 0,1-1 0,-1 1 0,0 0 0,0-1 0,0 1 0,2-5 0,-3 2 0,1 0 0,0 0 0,-1 0 0,0 0 0,0 0 0,0 0 0,-1 0 0,0 1 0,-1-6 0,-3-6 0,0 1 0,-1 0 0,-1 0 0,-15-24 0,16 28 0,-1 1 0,-1 0 0,0 0 0,0 1 0,-1 0 0,-19-15 0,25 22 0,0 0 0,-1 0 0,0 0 0,1 0 0,-1 0 0,0 1 0,0-1 0,0 1 0,0 0 0,-7 0 0,8 1 0,0 0 0,0 0 0,1 0 0,-1 1 0,0-1 0,0 1 0,1 0 0,-1 0 0,1 0 0,-1 0 0,1 0 0,-1 1 0,1-1 0,0 1 0,-1 0 0,1-1 0,-3 5 0,-1 1 0,0 0 0,0 1 0,1 0 0,0 0 0,1 1 0,0-1 0,0 1 0,0 0 0,1 0 0,1 1 0,-3 12 0,2-2 0,1-1 0,1 0 0,0 1 0,4 31 0,-2-38 31,1-1 0,1 1 0,0-1 0,0 1 0,1-1 0,1 0 0,0-1 0,1 1 1,0-1-1,12 17 0,-12-21-138,0 0 0,0-1 1,1 1-1,0-1 0,0 0 1,0-1-1,1 0 0,0 0 1,0-1-1,0 0 0,0 0 1,1-1-1,0 0 0,-1 0 1,13 1-1,21 2-6719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6.221"/>
    </inkml:context>
    <inkml:brush xml:id="br0">
      <inkml:brushProperty name="width" value="0.05" units="cm"/>
      <inkml:brushProperty name="height" value="0.05" units="cm"/>
    </inkml:brush>
  </inkml:definitions>
  <inkml:trace contextRef="#ctx0" brushRef="#br0">53 109 24575,'-18'-50'0,"15"38"0,-1 1 0,-8-17 0,12 27 0,0 1 0,0 0 0,0-1 0,0 1 0,-1 0 0,1-1 0,0 1 0,0 0 0,0-1 0,0 1 0,-1 0 0,1-1 0,0 1 0,0 0 0,0 0 0,-1-1 0,1 1 0,0 0 0,-1 0 0,1 0 0,0-1 0,0 1 0,-1 0 0,1 0 0,0 0 0,-1 0 0,1 0 0,0 0 0,-1 0 0,1 0 0,-1 0 0,-4 10 0,3 23 0,2-31 0,17 486 0,0-186 0,-17-289 15,0 94 308,-1-94-607,0 0 0,-1 0 0,-1-1 0,0 1 1,-9 23-1,2-17-6542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6.565"/>
    </inkml:context>
    <inkml:brush xml:id="br0">
      <inkml:brushProperty name="width" value="0.05" units="cm"/>
      <inkml:brushProperty name="height" value="0.05" units="cm"/>
    </inkml:brush>
  </inkml:definitions>
  <inkml:trace contextRef="#ctx0" brushRef="#br0">1 120 24575,'0'-3'0,"0"-4"0,3 0 0,4 0 0,3 5 0,4 3 0,4 3 0,6 2 0,6-1 0,5 0 0,5-2 0,-5-2-8191</inkml:trace>
  <inkml:trace contextRef="#ctx0" brushRef="#br0" timeOffset="1">445 1 24575,'0'3'0,"2"6"0,5 5 0,3 3 0,4 5 0,1 4 0,2 3 0,1 3 0,2-2 0,2 1 0,-1-3 0,-3-2 0,-5-7-8191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5.681"/>
    </inkml:context>
    <inkml:brush xml:id="br0">
      <inkml:brushProperty name="width" value="0.05" units="cm"/>
      <inkml:brushProperty name="height" value="0.05" units="cm"/>
    </inkml:brush>
  </inkml:definitions>
  <inkml:trace contextRef="#ctx0" brushRef="#br0">16 0 24575,'0'3'0,"0"4"0,-3 0 0,-1 3 0,0 2 0,1 1 0,1 6 0,4 1 0,4 4 0,1 3 0,3 3 0,2 2 0,2 2 0,-2-3 0,1-3 0,-2-3 0,-4-7-8191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6.924"/>
    </inkml:context>
    <inkml:brush xml:id="br0">
      <inkml:brushProperty name="width" value="0.05" units="cm"/>
      <inkml:brushProperty name="height" value="0.05" units="cm"/>
    </inkml:brush>
  </inkml:definitions>
  <inkml:trace contextRef="#ctx0" brushRef="#br0">116 32 24575,'0'-6'0,"0"-5"0,-3 0 0,-1 7 0,-3 8 0,1 11 0,-3 9 0,-2 9 0,-2 8 0,-2 6 0,-2 3 0,0-1 0,3-9-8191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7.835"/>
    </inkml:context>
    <inkml:brush xml:id="br0">
      <inkml:brushProperty name="width" value="0.05" units="cm"/>
      <inkml:brushProperty name="height" value="0.05" units="cm"/>
    </inkml:brush>
  </inkml:definitions>
  <inkml:trace contextRef="#ctx0" brushRef="#br0">439 206 24575,'3'-7'0,"0"0"0,-1 0 0,0 0 0,0-1 0,-1 1 0,1 0 0,-2-1 0,1 1 0,-1-1 0,0 1 0,-1-1 0,0 1 0,0 0 0,-1-1 0,1 1 0,-2 0 0,1 0 0,-5-9 0,6 13 0,-1-1 0,0 0 0,-1 1 0,1-1 0,0 1 0,-1 0 0,0-1 0,0 1 0,0 1 0,0-1 0,0 0 0,-1 1 0,1-1 0,-1 1 0,1 0 0,-1 0 0,0 1 0,0-1 0,0 1 0,0 0 0,0 0 0,0 0 0,0 1 0,-1-1 0,1 1 0,0 0 0,0 0 0,0 0 0,0 1 0,-1-1 0,1 1 0,0 0 0,-5 2 0,-3 2 0,0 0 0,1 1 0,-1 0 0,1 1 0,0 0 0,1 1 0,0 0 0,0 1 0,1 0 0,0 0 0,0 1 0,1 0 0,-8 14 0,12-18 0,0 1 0,1 0 0,-1-1 0,2 2 0,-1-1 0,1 0 0,0 1 0,1-1 0,-1 1 0,1 11 0,1-14 0,0 1 0,1-1 0,0 1 0,0 0 0,1-1 0,-1 0 0,1 1 0,0-1 0,0 0 0,1 0 0,0 0 0,0 0 0,0 0 0,0-1 0,6 7 0,8 4 0,1 0 0,0-1 0,1-1 0,0-1 0,1 0 0,39 16 0,11 7 0,-66-34 0,-1 1 0,0 0 0,0 0 0,-1 0 0,1 0 0,0 0 0,-1 1 0,1-1 0,-1 1 0,0-1 0,0 1 0,3 5 0,-4-6 0,-1-1 0,0 1 0,1-1 0,-1 1 0,0-1 0,0 1 0,0-1 0,0 1 0,0 0 0,-1-1 0,1 1 0,0-1 0,-1 1 0,1-1 0,-1 1 0,1-1 0,-1 1 0,0-1 0,0 0 0,1 1 0,-1-1 0,0 0 0,0 0 0,0 0 0,-1 1 0,1-1 0,0 0 0,0 0 0,-3 1 0,-5 4 0,0 0 0,0 0 0,-1-1 0,0 0 0,0-1 0,0 0 0,-19 4 0,1-2 0,-51 5 0,62-10 69,0 0-1,0-1 0,1-1 0,-33-5 1,43 5-183,-1-1 0,1 0 0,-1 0 0,1-1 1,0 0-1,0 0 0,0 0 0,0 0 1,0-1-1,1 0 0,0 0 0,0-1 1,0 0-1,-8-10 0,-5-14-6712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8.179"/>
    </inkml:context>
    <inkml:brush xml:id="br0">
      <inkml:brushProperty name="width" value="0.05" units="cm"/>
      <inkml:brushProperty name="height" value="0.05" units="cm"/>
    </inkml:brush>
  </inkml:definitions>
  <inkml:trace contextRef="#ctx0" brushRef="#br0">0 43 24575,'20'-12'0,"-11"7"0,0 0 0,0 1 0,0-1 0,20-5 0,-27 10 0,0-1 0,0 1 0,0 0 0,1 0 0,-1 0 0,0 0 0,0 0 0,0 0 0,0 0 0,0 1 0,0-1 0,0 1 0,0-1 0,0 1 0,0 0 0,0 0 0,0 0 0,0 0 0,0 0 0,-1 0 0,1 1 0,0-1 0,-1 0 0,1 1 0,-1-1 0,1 1 0,-1 0 0,0 0 0,1 2 0,10 18 0,-2 1 0,-1 1 0,-1-1 0,7 32 0,-4-13 0,42 195 295,-20-79-1955,-25-124-5166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8.577"/>
    </inkml:context>
    <inkml:brush xml:id="br0">
      <inkml:brushProperty name="width" value="0.05" units="cm"/>
      <inkml:brushProperty name="height" value="0.05" units="cm"/>
    </inkml:brush>
  </inkml:definitions>
  <inkml:trace contextRef="#ctx0" brushRef="#br0">43 8 24575,'0'0'0,"0"-1"0,0 1 0,0 0 0,0 0 0,0-1 0,0 1 0,0 0 0,0-1 0,0 1 0,0 0 0,0 0 0,0-1 0,0 1 0,0 0 0,1 0 0,-1-1 0,0 1 0,0 0 0,0 0 0,0-1 0,0 1 0,1 0 0,-1 0 0,0 0 0,0-1 0,1 1 0,-1 0 0,0 0 0,0 0 0,0 0 0,1 0 0,-1-1 0,0 1 0,1 0 0,-1 0 0,0 0 0,0 0 0,1 0 0,-1 0 0,0 0 0,1 0 0,-1 0 0,0 0 0,0 0 0,1 0 0,-1 0 0,0 0 0,0 0 0,1 0 0,-1 1 0,0-1 0,0 0 0,1 0 0,-1 0 0,0 0 0,0 0 0,1 1 0,-1-1 0,0 0 0,0 1 0,15 11 0,13 35 0,12 19 0,-41-67 0,-1-1 0,1 1 0,-1-1 0,0 1 0,0 0 0,0 0 0,1 0 0,-1 0 0,0 0 0,0 0 0,0 0 0,-1 1 0,1-1 0,0 1 0,0-1 0,0 1 0,0 0 0,0 0 0,-1 0 0,1 0 0,0 1 0,0-1 0,0 0 0,0 1 0,0-1 0,-1 1 0,1 0 0,0 0 0,1 0 0,-1 0 0,0 0 0,0 0 0,0 0 0,1 1 0,-3 1 0,-3 3 0,-1 0 0,1 1 0,0 0 0,1 0 0,0 0 0,-8 13 0,13-19 0,0 1 0,0-1 0,0 1 0,0-1 0,1 1 0,-1 0 0,0-1 0,1 1 0,-1 0 0,1 0 0,-1 0 0,1-1 0,0 1 0,0 0 0,0 0 0,0 0 0,0 0 0,0 0 0,1-1 0,-1 1 0,1 0 0,-1 0 0,1-1 0,0 1 0,-1 0 0,1-1 0,0 1 0,0 0 0,0-1 0,0 1 0,1-1 0,-1 0 0,0 1 0,0-1 0,1 0 0,-1 0 0,1 0 0,-1 0 0,4 2 0,15 6 19,1 0-1,0-1 1,27 6-1,-6-2-1457,-26-6-5387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9.046"/>
    </inkml:context>
    <inkml:brush xml:id="br0">
      <inkml:brushProperty name="width" value="0.05" units="cm"/>
      <inkml:brushProperty name="height" value="0.05" units="cm"/>
    </inkml:brush>
  </inkml:definitions>
  <inkml:trace contextRef="#ctx0" brushRef="#br0">121 139 24575,'-7'0'0,"-13"2"0,20-2 0,-1 1 0,1-1 0,0 1 0,-1-1 0,1 0 0,0 1 0,-1-1 0,1 1 0,0-1 0,0 1 0,0-1 0,-1 1 0,1-1 0,0 1 0,0 0 0,0-1 0,0 1 0,0-1 0,0 1 0,0-1 0,0 1 0,0-1 0,1 1 0,-1-1 0,0 1 0,0-1 0,0 1 0,0-1 0,1 1 0,-1-1 0,0 1 0,1-1 0,-1 1 0,0-1 0,1 0 0,0 1 0,4 9 0,18 30 0,-22-38 0,0 0 0,1 0 0,-1-1 0,0 1 0,1 0 0,0-1 0,-1 1 0,1-1 0,0 0 0,0 1 0,-1-1 0,1 0 0,0 0 0,0 0 0,0-1 0,3 2 0,-4-2 0,0 0 0,0 0 0,0-1 0,0 1 0,-1 0 0,1 0 0,0-1 0,0 1 0,0-1 0,0 1 0,-1-1 0,1 1 0,0-1 0,-1 1 0,1-1 0,0 0 0,-1 1 0,1-1 0,-1 0 0,1 1 0,-1-1 0,1 0 0,-1 0 0,0 0 0,1 1 0,-1-2 0,9-25 0,-9 27 0,2-11 0,-1 1 0,0-1 0,0 0 0,-1 1 0,0-1 0,-1 0 0,0 0 0,-4-15 0,4 22 0,0 0 0,0 0 0,-1 0 0,1 0 0,-1 0 0,1 0 0,-1 1 0,0-1 0,-1 1 0,1-1 0,-1 1 0,1 0 0,-1 0 0,0 0 0,0 0 0,0 1 0,-1-1 0,1 1 0,-1-1 0,1 1 0,-1 1 0,0-1 0,1 0 0,-1 1 0,-5-2 0,6 3 0,1 0 0,-1 0 0,1-1 0,-1 2 0,1-1 0,-1 0 0,1 0 0,0 1 0,-1-1 0,1 1 0,-1 0 0,1 0 0,0 0 0,0 0 0,-1 0 0,1 0 0,-3 3 0,2-1 0,-1 0 0,1 1 0,0-1 0,0 1 0,0 0 0,0 0 0,1 0 0,-4 7 0,1 2 0,0 0 0,0 1 0,2 0 0,-1 0 0,0 16 0,2-14 0,1-1 0,1 1 0,0-1 0,1 1 0,1-1 0,1 1 0,0-1 0,8 23 0,-9-32 0,0-1 0,0 1 0,1 0 0,0-1 0,0 1 0,1-1 0,-1 0 0,1 0 0,0 0 0,0-1 0,1 0 0,0 1 0,-1-1 0,1-1 0,1 1 0,-1-1 0,0 0 0,1 0 0,0-1 0,-1 1 0,1-1 0,0 0 0,11 1 0,16-1-1365,-4-5-5461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9.352"/>
    </inkml:context>
    <inkml:brush xml:id="br0">
      <inkml:brushProperty name="width" value="0.05" units="cm"/>
      <inkml:brushProperty name="height" value="0.05" units="cm"/>
    </inkml:brush>
  </inkml:definitions>
  <inkml:trace contextRef="#ctx0" brushRef="#br0">17 60 24575,'-2'-3'0,"0"0"0,0 0 0,1-1 0,-1 1 0,1 0 0,0-1 0,-1 1 0,2-1 0,-1 1 0,0-1 0,1 1 0,-1-7 0,0 1 0,29 149 0,32 289-1365,-55-400-5461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39.700"/>
    </inkml:context>
    <inkml:brush xml:id="br0">
      <inkml:brushProperty name="width" value="0.05" units="cm"/>
      <inkml:brushProperty name="height" value="0.05" units="cm"/>
    </inkml:brush>
  </inkml:definitions>
  <inkml:trace contextRef="#ctx0" brushRef="#br0">150 238 24575,'0'1'0,"-1"0"0,1 1 0,0-1 0,0 0 0,0 1 0,0-1 0,1 0 0,-1 1 0,0-1 0,0 0 0,1 0 0,-1 1 0,1-1 0,-1 0 0,1 0 0,0 0 0,-1 1 0,1-1 0,0 0 0,0 0 0,1 1 0,0-1 0,-1-1 0,0 0 0,1 0 0,-1 0 0,1 0 0,-1 0 0,0 0 0,1-1 0,-1 1 0,0 0 0,0-1 0,1 1 0,-1-1 0,0 1 0,0-1 0,1 0 0,-1 1 0,0-1 0,0 0 0,0 0 0,2-1 0,1-2 0,0 1 0,-1-1 0,1 0 0,-1 0 0,1 0 0,-1-1 0,0 1 0,-1-1 0,1 1 0,-1-1 0,0 0 0,0 0 0,-1 0 0,1 0 0,-1 0 0,0-1 0,0 1 0,-1 0 0,0 0 0,0-1 0,0 1 0,0 0 0,-1-1 0,0 1 0,0 0 0,-2-6 0,1 4 0,-1-1 0,0 1 0,0 0 0,0 0 0,-1 0 0,1 0 0,-2 1 0,1 0 0,-1 0 0,0 0 0,0 0 0,-1 1 0,0 0 0,1 0 0,-2 0 0,1 1 0,-11-6 0,15 9 0,-1 0 0,0 0 0,0 0 0,1 0 0,-1 0 0,0 0 0,0 1 0,0 0 0,0-1 0,0 1 0,0 0 0,0 1 0,0-1 0,0 0 0,0 1 0,0 0 0,0-1 0,-5 4 0,5-2 0,-1 0 0,0 1 0,1-1 0,0 1 0,-1 0 0,1 0 0,1 1 0,-1-1 0,0 0 0,1 1 0,-4 6 0,0 3 0,0 1 0,1 0 0,0 0 0,1 0 0,1 0 0,-2 25 0,4-25 0,0 1 0,1-1 0,1 0 0,0 1 0,1-1 0,1 0 0,0 0 0,1 0 0,0-1 0,11 22 0,-12-28 0,0-1 0,1 0 0,0-1 0,0 1 0,0-1 0,0 1 0,1-1 0,0 0 0,0-1 0,1 1 0,-1-1 0,1 0 0,0-1 0,0 1 0,0-1 0,0 0 0,1-1 0,-1 1 0,1-1 0,-1-1 0,1 1 0,0-1 0,12 0 0,22-3-1365,-4-4-5461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0.046"/>
    </inkml:context>
    <inkml:brush xml:id="br0">
      <inkml:brushProperty name="width" value="0.05" units="cm"/>
      <inkml:brushProperty name="height" value="0.05" units="cm"/>
    </inkml:brush>
  </inkml:definitions>
  <inkml:trace contextRef="#ctx0" brushRef="#br0">47 99 24575,'-1'-8'0,"1"-1"0,-2 0 0,1 1 0,-4-10 0,4 14 0,0-1 0,0 1 0,-1 0 0,0 1 0,0-1 0,0 0 0,0 0 0,0 1 0,-6-7 0,8 10 0,-1 0 0,1 0 0,0-1 0,0 1 0,-1 0 0,1 0 0,0 0 0,0 0 0,-1 0 0,1-1 0,0 1 0,-1 0 0,1 0 0,0 0 0,-1 0 0,1 0 0,0 0 0,-1 0 0,1 0 0,0 0 0,-1 0 0,1 0 0,0 0 0,0 0 0,-1 1 0,1-1 0,0 0 0,-1 0 0,1 0 0,0 0 0,0 0 0,-1 1 0,1-1 0,0 0 0,0 0 0,-1 1 0,1-1 0,0 0 0,0 0 0,0 1 0,-1-1 0,1 0 0,0 0 0,0 1 0,0-1 0,0 0 0,0 1 0,0-1 0,0 0 0,0 1 0,-1-1 0,1 0 0,0 1 0,0-1 0,0 0 0,1 0 0,-1 1 0,0-1 0,-2 23 0,6 30 0,19 97 0,-10-74 0,-2-15 171,16 123-1707,-24-154-5290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0.375"/>
    </inkml:context>
    <inkml:brush xml:id="br0">
      <inkml:brushProperty name="width" value="0.05" units="cm"/>
      <inkml:brushProperty name="height" value="0.05" units="cm"/>
    </inkml:brush>
  </inkml:definitions>
  <inkml:trace contextRef="#ctx0" brushRef="#br0">3 111 24575,'0'0'0,"0"0"0,0 0 0,-1 0 0,1-1 0,0 1 0,0 0 0,0 0 0,0 0 0,-1-1 0,1 1 0,0 0 0,0 0 0,0-1 0,0 1 0,0 0 0,0-1 0,0 1 0,-1 0 0,1 0 0,0-1 0,0 1 0,0 0 0,0-1 0,0 1 0,1 0 0,-1 0 0,0-1 0,0 1 0,0 0 0,0-1 0,0 1 0,0 0 0,0 0 0,0-1 0,1 1 0,-1 0 0,0 0 0,0-1 0,0 1 0,1 0 0,-1 0 0,0 0 0,0-1 0,0 1 0,1 0 0,-1 0 0,0 0 0,0 0 0,1 0 0,-1 0 0,0-1 0,1 1 0,-1 0 0,0 0 0,0 0 0,1 0 0,-1 0 0,0 0 0,1 0 0,21-3 0,-20 3 0,55-4 0,-16 2 0,51-10 0,-77 9 0,-1-1 0,0 0 0,-1 0 0,1-2 0,-1 0 0,0 0 0,17-12 0,-14 1 0,-12 9 0,-4 8 0,0 0 0,0 0 0,0 0 0,0-1 0,-1 1 0,1 0 0,0 0 0,0 0 0,0 0 0,0 0 0,0 0 0,-1-1 0,1 1 0,0 0 0,0 0 0,0 0 0,0 0 0,-1 0 0,1 0 0,0 0 0,0 0 0,0 0 0,-1 0 0,1 0 0,0 0 0,0 0 0,0 0 0,-1 0 0,1 0 0,0 0 0,0 0 0,0 0 0,0 0 0,-1 1 0,1-1 0,0 0 0,0 0 0,0 0 0,0 0 0,-1 0 0,1 1 0,-3 0 0,0 1 0,0 0 0,1 0 0,-1 0 0,0 0 0,1 0 0,-1 1 0,1-1 0,0 1 0,0-1 0,0 1 0,0 0 0,-2 4 0,-1 2 0,1 0 0,0 1 0,-4 10 0,5-9 0,0-1 0,1 1 0,0 0 0,1 0 0,0 0 0,1 0 0,0 0 0,1 0 0,3 19 0,-3-25 0,0-1 0,0 1 0,1-1 0,0 0 0,0 0 0,0 1 0,0-1 0,0 0 0,1-1 0,0 1 0,0 0 0,0-1 0,0 0 0,1 1 0,-1-1 0,1-1 0,0 1 0,-1 0 0,1-1 0,0 0 0,1 0 0,-1 0 0,0 0 0,1-1 0,5 2 0,-4-2 0,0 0 0,-1 0 0,1-1 0,0 0 0,0 0 0,0 0 0,-1 0 0,1-1 0,0 0 0,-1-1 0,1 1 0,-1-1 0,1 0 0,-1 0 0,0 0 0,1-1 0,-1 0 0,0 0 0,-1-1 0,1 1 0,-1-1 0,1 0 0,4-6 0,-5 5 0,0 0 0,0-1 0,-1 0 0,0 1 0,0-1 0,0 0 0,-1-1 0,0 1 0,0 0 0,-1-1 0,1 1 0,-1-1 0,-1 1 0,1-1 0,-1 1 0,0-1 0,-1 0 0,0 1 0,0-1 0,-2-7 0,2 8-85,-1 0 0,0 0-1,-1 1 1,1-1 0,-1 1-1,0 0 1,0 0 0,0 0-1,-1 0 1,0 0 0,0 1-1,0-1 1,-1 1 0,1 0-1,-7-4 1,-5 0-6741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0.722"/>
    </inkml:context>
    <inkml:brush xml:id="br0">
      <inkml:brushProperty name="width" value="0.05" units="cm"/>
      <inkml:brushProperty name="height" value="0.05" units="cm"/>
    </inkml:brush>
  </inkml:definitions>
  <inkml:trace contextRef="#ctx0" brushRef="#br0">0 75 24575,'2'0'0,"-1"0"0,0 0 0,1-1 0,-1 1 0,0 0 0,0-1 0,1 1 0,-1-1 0,0 0 0,0 1 0,0-1 0,0 0 0,0 0 0,0 0 0,0 1 0,2-3 0,-3 2 0,1 0 0,0 0 0,0 1 0,-1-1 0,1 0 0,0 0 0,0 1 0,0-1 0,0 1 0,0-1 0,0 0 0,0 1 0,0 0 0,0-1 0,0 1 0,0 0 0,0 0 0,0-1 0,0 1 0,0 0 0,1 0 0,-1 0 0,0 0 0,0 0 0,0 1 0,0-1 0,0 0 0,0 0 0,2 1 0,0 1 0,0 0 0,0-1 0,-1 1 0,1 0 0,0 1 0,-1-1 0,1 0 0,-1 1 0,0 0 0,0-1 0,4 7 0,18 38 0,-14-26 0,26 66 0,-10-22 0,-23-65 0,-1-10 0,2-17 0,-3 19 0,2-12 0,1 1 0,1-1 0,1 1 0,0 0 0,14-27 0,-15 37 0,1-1 0,-1 1 0,2 0 0,-1 1 0,1-1 0,0 1 0,1 0 0,0 1 0,0 0 0,0 0 0,18-9 0,-23 14 0,0 0 0,1 0 0,-1 1 0,1 0 0,0 0 0,0 0 0,-1 0 0,1 0 0,0 1 0,0-1 0,0 1 0,0 0 0,0 0 0,0 1 0,-1-1 0,1 1 0,0 0 0,0 0 0,0 0 0,6 3 0,-6-1 0,0 0 0,1 0 0,-1 0 0,0 0 0,0 1 0,-1-1 0,1 1 0,-1 0 0,0 1 0,0-1 0,0 0 0,-1 1 0,1-1 0,-1 1 0,2 6 0,1 5-195,-1 0 0,-1 0 0,0 1 0,-1 0 0,-1 0 0,-1 27 0,-3 2-6631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6.103"/>
    </inkml:context>
    <inkml:brush xml:id="br0">
      <inkml:brushProperty name="width" value="0.05" units="cm"/>
      <inkml:brushProperty name="height" value="0.05" units="cm"/>
    </inkml:brush>
  </inkml:definitions>
  <inkml:trace contextRef="#ctx0" brushRef="#br0">97 106 24575,'2'-1'0,"0"1"0,0-1 0,0 0 0,0 1 0,0-1 0,0 0 0,0 0 0,0 0 0,-1 0 0,1-1 0,0 1 0,2-3 0,17-18 0,-14 15 0,18-23 0,-23 28 0,-1 0 0,0 0 0,0 1 0,0-1 0,0 0 0,0 0 0,0 0 0,0 0 0,-1 0 0,1 0 0,-1 0 0,1 0 0,-1-5 0,-3 9 0,1-1 0,-1 1 0,0 0 0,0-1 0,1 1 0,-5 5 0,-12 9 0,1 0 0,-20 21 0,33-31 0,0 0 0,0 0 0,1 0 0,0 1 0,1-1 0,-1 1 0,1 0 0,-3 8 0,6-12 0,-1-1 0,1 0 0,0 1 0,0-1 0,0 0 0,0 1 0,0-1 0,0 0 0,1 0 0,-1 1 0,1-1 0,-1 0 0,1 0 0,0 0 0,0 1 0,0-1 0,0 0 0,0 0 0,1 0 0,-1-1 0,1 1 0,-1 0 0,1 0 0,-1-1 0,1 1 0,0-1 0,2 2 0,6 4 0,0-1 0,1 0 0,21 9 0,-22-11 0,11 5 0,-7-4 0,-1 0 0,0 1 0,14 9 0,-25-14 0,0 1 0,0-1 0,0 1 0,0-1 0,0 1 0,0 0 0,-1-1 0,1 1 0,0 0 0,-1 0 0,0 0 0,1 1 0,-1-1 0,0 0 0,0 0 0,0 1 0,0-1 0,-1 0 0,1 1 0,-1-1 0,1 1 0,-1-1 0,0 1 0,0 2 0,-1-2 0,0 0 0,0 0 0,0-1 0,0 1 0,-1-1 0,1 1 0,-1-1 0,0 1 0,0-1 0,0 0 0,0 0 0,0 0 0,0 0 0,-1 0 0,1 0 0,-1-1 0,-3 3 0,-7 3 0,1-1 0,-17 6 0,21-9-85,-1 0 0,0-1-1,1 1 1,-1-2 0,0 1-1,0-1 1,0-1 0,0 0-1,0 0 1,0-1 0,0 0-1,0 0 1,0-1 0,0 0-1,-12-5 1,-1-4-6741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1.152"/>
    </inkml:context>
    <inkml:brush xml:id="br0">
      <inkml:brushProperty name="width" value="0.05" units="cm"/>
      <inkml:brushProperty name="height" value="0.05" units="cm"/>
    </inkml:brush>
  </inkml:definitions>
  <inkml:trace contextRef="#ctx0" brushRef="#br0">288 39 24575,'0'-1'0,"0"0"0,-1 0 0,1 0 0,0 0 0,-1 1 0,1-1 0,-1 0 0,0 1 0,1-1 0,-1 0 0,1 1 0,-1-1 0,0 1 0,1-1 0,-1 0 0,0 1 0,0 0 0,0-1 0,-1 0 0,-18-7 0,19 8 0,-4-2 0,-1 0 0,0 1 0,1 0 0,-1 0 0,0 1 0,0-1 0,0 1 0,1 0 0,-1 1 0,0-1 0,0 1 0,0 1 0,1-1 0,-7 3 0,4-1 0,0 1 0,0 0 0,1 1 0,-1-1 0,1 1 0,0 1 0,0 0 0,-10 10 0,8-5 0,0 1 0,0-1 0,1 2 0,0-1 0,1 1 0,1 0 0,0 0 0,1 1 0,0 0 0,1 0 0,-3 17 0,7-27 0,-1 1 0,1-1 0,0 1 0,0 0 0,0-1 0,0 1 0,1-1 0,0 1 0,0-1 0,0 0 0,0 1 0,1-1 0,0 0 0,4 8 0,-4-9 0,0-1 0,0 0 0,1 1 0,-1-1 0,0 0 0,1 0 0,0-1 0,-1 1 0,1 0 0,0-1 0,0 0 0,0 1 0,0-1 0,0 0 0,0-1 0,0 1 0,0 0 0,0-1 0,0 0 0,1 0 0,-1 0 0,4 0 0,3-1 0,0-1 0,0 0 0,-1 0 0,1-1 0,0 0 0,-1-1 0,0 0 0,0 0 0,0-1 0,0 0 0,-1-1 0,0 0 0,0 0 0,0-1 0,12-14 0,-13 13 0,0 0 0,-1 0 0,0-1 0,-1 1 0,0-1 0,0-1 0,-1 1 0,0-1 0,-1 1 0,0-1 0,0 0 0,-1 0 0,0 0 0,-1-1 0,0-16 0,-1 23-45,0 0-1,-1 0 1,0-1-1,1 1 1,-2 0-1,1 0 1,0 0-1,-1 0 1,0 0-1,0 0 1,0 0-1,0 1 1,0-1-1,-1 1 1,0-1-1,0 1 1,0 0-1,0 0 1,0 0-1,0 1 1,-1-1-1,1 1 1,-1 0-1,0 0 0,0 0 1,0 0-1,0 1 1,0-1-1,-6 0 1,-6-1-6781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1.462"/>
    </inkml:context>
    <inkml:brush xml:id="br0">
      <inkml:brushProperty name="width" value="0.05" units="cm"/>
      <inkml:brushProperty name="height" value="0.05" units="cm"/>
    </inkml:brush>
  </inkml:definitions>
  <inkml:trace contextRef="#ctx0" brushRef="#br0">511 393 24575,'11'-53'0,"-3"0"0,-1-1 0,-3 0 0,-3-63 0,-1 114 0,0-1 0,0 0 0,0 0 0,-1 1 0,1-1 0,-1 0 0,0 0 0,0 1 0,0-1 0,0 0 0,-1 1 0,0-1 0,1 1 0,-4-5 0,5 8 0,-1 0 0,1-1 0,-1 1 0,1 0 0,-1 0 0,1-1 0,-1 1 0,1 0 0,-1 0 0,1 0 0,-1 0 0,1-1 0,-1 1 0,1 0 0,-1 0 0,1 0 0,-1 0 0,0 0 0,1 0 0,-1 1 0,1-1 0,-1 0 0,1 0 0,-1 0 0,1 0 0,-1 1 0,1-1 0,-1 0 0,1 0 0,-1 1 0,1-1 0,0 0 0,-1 1 0,0 0 0,-14 17 0,4 0 0,0 2 0,1-1 0,1 1 0,-7 23 0,-24 92 0,32-104 0,-31 135-301,7 2-1,-16 268 0,31 347-873,17-601 1109,0-168 65,0 72-155,-21 170 1,7-196 146,13-55 23,-1-1-1,0 1 1,0-1 0,0 1 0,0-1-1,-1 0 1,1 0 0,-1 0 0,-6 5-1,8-8 12,-1 0 0,1 1-1,-1-1 1,1 0 0,-1-1 0,0 1-1,0 0 1,1 0 0,-1-1 0,0 1-1,0-1 1,0 0 0,0 1-1,1-1 1,-1 0 0,0 0 0,0 0-1,0 0 1,0-1 0,0 1 0,0 0-1,1-1 1,-1 0 0,0 1-1,0-1 1,0 0 0,1 0 0,-1 0-1,1 0 1,-1 0 0,1 0-1,-1 0 1,1 0 0,-2-2 0,-5-5 153,0 0 1,0-1-1,1 1 1,-9-15-1,-27-52-1262,5-6-5451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1.819"/>
    </inkml:context>
    <inkml:brush xml:id="br0">
      <inkml:brushProperty name="width" value="0.05" units="cm"/>
      <inkml:brushProperty name="height" value="0.05" units="cm"/>
    </inkml:brush>
  </inkml:definitions>
  <inkml:trace contextRef="#ctx0" brushRef="#br0">1 456 24575,'6'-35'0,"10"-23"0,9-10 0,8-2 0,11 4 0,9 11 0,4 12 0,4 14 0,4 10 0,-1 10 0,-3 6 0,-5 3 0,-10 5 0,-13 2-8191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2.460"/>
    </inkml:context>
    <inkml:brush xml:id="br0">
      <inkml:brushProperty name="width" value="0.05" units="cm"/>
      <inkml:brushProperty name="height" value="0.05" units="cm"/>
    </inkml:brush>
  </inkml:definitions>
  <inkml:trace contextRef="#ctx0" brushRef="#br0">1 79 24575,'0'-6'0,"3"-4"0,4-4 0,0-3 0,3 0 0,2 4 0,-1 12 0,-3 10 0,-2 11 0,-2 9 0,-2 10 0,2 6 0,-1 4 0,1 3 0,-2 1 0,0-8-8191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2.802"/>
    </inkml:context>
    <inkml:brush xml:id="br0">
      <inkml:brushProperty name="width" value="0.05" units="cm"/>
      <inkml:brushProperty name="height" value="0.05" units="cm"/>
    </inkml:brush>
  </inkml:definitions>
  <inkml:trace contextRef="#ctx0" brushRef="#br0">161 564 24575,'-16'-34'0,"1"0"0,2 0 0,1-2 0,2 1 0,1-1 0,2-1 0,-4-70 0,11 96 0,0 1 0,0 0 0,1-1 0,1 1 0,0 0 0,0 0 0,1 0 0,0 0 0,1 0 0,0 1 0,6-11 0,-6 14 0,1 0 0,-1 0 0,1 1 0,0 0 0,0 0 0,1 0 0,-1 1 0,1-1 0,0 1 0,1 1 0,-1-1 0,0 1 0,1 0 0,0 1 0,0-1 0,13-1 0,-2 1 0,1 1 0,-1 1 0,1 0 0,0 2 0,-1 0 0,1 1 0,-1 1 0,1 0 0,32 12 0,-14-1 0,0 1 0,-1 1 0,55 36 0,-64-35 0,-1 1 0,-1 2 0,0 0 0,-2 2 0,-1 0 0,0 2 0,-2 1 0,0 0 0,17 31 0,-29-41 0,0-1 0,-1 1 0,-1 0 0,0 1 0,-1-1 0,-1 1 0,0 0 0,-1 1 0,-1-1 0,0 0 0,-2 1 0,1-1 0,-2 1 0,0-1 0,-2 0 0,1 1 0,-2-1 0,0 0 0,-8 20 0,1-14 0,0 0 0,-2-1 0,0 0 0,-1-1 0,-2 0 0,0-2 0,0 0 0,-2 0 0,0-2 0,-41 29 0,26-23 0,-2-2 0,0 0 0,-1-3 0,-1-1 0,-77 22 0,79-29 114,-1-2 0,-71 5 0,84-11-399,0-1 1,0-2-1,0 0 1,0-1-1,-38-11 1,6-6-6542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3.277"/>
    </inkml:context>
    <inkml:brush xml:id="br0">
      <inkml:brushProperty name="width" value="0.05" units="cm"/>
      <inkml:brushProperty name="height" value="0.05" units="cm"/>
    </inkml:brush>
  </inkml:definitions>
  <inkml:trace contextRef="#ctx0" brushRef="#br0">168 114 24575,'14'-66'0,"-14"64"0,1 0 0,-1 0 0,0 0 0,0 0 0,-1 0 0,1 1 0,0-1 0,-1 0 0,1 0 0,-1 0 0,1 1 0,-1-1 0,0 0 0,0 1 0,0-1 0,0 0 0,0 1 0,0-1 0,0 1 0,0 0 0,-1-1 0,1 1 0,-1 0 0,1 0 0,-1 0 0,1 0 0,-1 0 0,1 0 0,-3-1 0,2 2 0,-1-1 0,1 1 0,-1 0 0,1 0 0,-1 0 0,1 0 0,0 1 0,-1-1 0,1 0 0,-1 1 0,1 0 0,0 0 0,-1-1 0,1 1 0,0 1 0,0-1 0,0 0 0,0 0 0,0 1 0,0-1 0,0 1 0,-2 2 0,-3 4 0,-1 1 0,1 0 0,1 1 0,0-1 0,0 1 0,-7 17 0,-21 68 0,29-83 0,4-7 0,-1 0 0,1-1 0,0 1 0,0 0 0,0 0 0,0 0 0,1 0 0,0 0 0,1 7 0,-1-11 0,0 0 0,0 0 0,1 1 0,-1-1 0,1 0 0,-1 0 0,1 0 0,0 0 0,-1 0 0,1 0 0,0 0 0,0 0 0,0 0 0,-1-1 0,1 1 0,2 1 0,-1-1 0,0 0 0,1 0 0,-1 0 0,0-1 0,0 1 0,1-1 0,-1 1 0,0-1 0,0 0 0,1 0 0,3 0 0,2-1 0,0-1 0,0 1 0,-1-1 0,1 0 0,-1-1 0,1 0 0,-1 0 0,0-1 0,0 0 0,0 0 0,-1-1 0,0 1 0,0-1 0,10-11 0,-4 4 0,-1-1 0,-1-1 0,0 0 0,-1 0 0,13-28 0,-20 45 0,-1 10 0,-2 16 0,1-25-65,0 1 0,-1-1 0,1 0 0,1 1 0,-1-1 0,0 0 0,1 0 0,0 1 0,0-1 0,1 0 0,-1 0 0,1 0 0,-1 0 0,1 0 0,1-1 0,-1 1 0,0 0 0,1-1 0,0 0 0,5 6 0,5-1-6761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3.585"/>
    </inkml:context>
    <inkml:brush xml:id="br0">
      <inkml:brushProperty name="width" value="0.05" units="cm"/>
      <inkml:brushProperty name="height" value="0.05" units="cm"/>
    </inkml:brush>
  </inkml:definitions>
  <inkml:trace contextRef="#ctx0" brushRef="#br0">52 19 24575,'0'-6'0,"-3"-2"0,-3 3 0,-2 9 0,2 12 0,-2 12 0,0 10 0,2 10 0,2 8 0,2 4 0,4 3 0,1 0 0,4-6 0,0-12-8191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3.929"/>
    </inkml:context>
    <inkml:brush xml:id="br0">
      <inkml:brushProperty name="width" value="0.05" units="cm"/>
      <inkml:brushProperty name="height" value="0.05" units="cm"/>
    </inkml:brush>
  </inkml:definitions>
  <inkml:trace contextRef="#ctx0" brushRef="#br0">0 203 24575,'1'-1'0,"-1"-1"0,0 1 0,0-1 0,1 1 0,-1-1 0,1 1 0,-1 0 0,1-1 0,0 1 0,-1 0 0,1 0 0,0-1 0,0 1 0,0 0 0,0 0 0,0 0 0,0 0 0,0 0 0,0 0 0,0 0 0,1 1 0,-1-1 0,0 0 0,1 0 0,-1 1 0,0-1 0,1 1 0,-1 0 0,1-1 0,-1 1 0,2 0 0,8-2 0,0 1 0,0 0 0,14 1 0,-11 0 0,42-1 0,160-6 0,-168 3 0,0-2 0,69-19 0,-109 23 0,1-1 0,-1 0 0,1-1 0,-1 0 0,14-9 0,-20 12 0,-1 0 0,0 1 0,0-1 0,0 0 0,0 0 0,0 0 0,0 0 0,0 0 0,0 0 0,0 0 0,0 0 0,0 0 0,0 0 0,-1-1 0,1 1 0,-1 0 0,1 0 0,-1-1 0,1 1 0,-1 0 0,0-1 0,1 1 0,-1-1 0,0 1 0,0 0 0,0-1 0,0 1 0,0 0 0,-1-1 0,1 1 0,0-1 0,-1 1 0,1 0 0,-1-1 0,1 1 0,-1 0 0,1 0 0,-1 0 0,0-1 0,0 1 0,0 0 0,1 0 0,-1 0 0,0 0 0,0 0 0,-3-1 0,0-2 0,-1 0 0,0 0 0,0 0 0,-1 1 0,1 0 0,-1 0 0,0 0 0,1 1 0,-1 0 0,0 0 0,0 1 0,-1-1 0,1 1 0,0 0 0,0 1 0,-1 0 0,1 0 0,0 0 0,0 1 0,-1 0 0,1 0 0,0 0 0,0 1 0,0 0 0,0 0 0,0 0 0,1 1 0,-1 0 0,1 0 0,-1 1 0,1-1 0,0 1 0,1 0 0,-1 1 0,1-1 0,-1 1 0,1 0 0,1 0 0,-1 0 0,1 0 0,-5 11 0,3-4 0,1 0 0,0 0 0,1 1 0,0 0 0,1-1 0,-1 23 0,3-28 0,0-1 0,0 1 0,1-1 0,-1 1 0,1-1 0,1 0 0,-1 1 0,1-1 0,0 0 0,1 0 0,-1 0 0,1 0 0,1 0 0,6 10 0,-7-13 0,0-1 0,0 1 0,0-1 0,1 1 0,-1-1 0,1 0 0,-1 0 0,1-1 0,0 1 0,-1-1 0,1 1 0,0-1 0,0 0 0,0-1 0,0 1 0,0-1 0,0 0 0,0 1 0,0-2 0,0 1 0,0 0 0,0-1 0,0 0 0,0 0 0,0 0 0,-1-1 0,1 1 0,6-4 0,3-2 0,-1 0 0,-1 0 0,1-1 0,-1 0 0,0-1 0,-1-1 0,10-11 0,-1-4 0,0-1 0,-2 0 0,23-46 0,-36 64 0,-4 7 0,1 0 0,-1 0 0,1 0 0,-1 0 0,1 0 0,0 0 0,-1 0 0,1 0 0,0 0 0,0 0 0,0 0 0,0 0 0,0 0 0,0 1 0,0-1 0,2-1 0,-3 3 0,1-1 0,-1 0 0,1 0 0,-1 0 0,1 0 0,-1 0 0,0 0 0,1 1 0,-1-1 0,1 0 0,-1 0 0,0 1 0,1-1 0,-1 0 0,0 1 0,1-1 0,-1 0 0,0 1 0,1-1 0,-1 1 0,0-1 0,0 0 0,1 1 0,-1-1 0,0 1 0,0-1 0,0 1 0,0 0 0,3 7 0,-1 1 0,0 0 0,0 11 0,-1-12 0,14 124-1365,-12-91-5461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5.829"/>
    </inkml:context>
    <inkml:brush xml:id="br0">
      <inkml:brushProperty name="width" value="0.05" units="cm"/>
      <inkml:brushProperty name="height" value="0.05" units="cm"/>
    </inkml:brush>
  </inkml:definitions>
  <inkml:trace contextRef="#ctx0" brushRef="#br0">187 206 24575,'34'-29'0,"-28"25"0,-1 0 0,0 0 0,0 0 0,0-1 0,0 1 0,-1-1 0,0 0 0,0-1 0,0 1 0,-1-1 0,1 1 0,-1-1 0,-1 0 0,1 0 0,2-9 0,-5 11 0,1 1 0,-1 0 0,0-1 0,1 1 0,-1-1 0,-1 1 0,1-1 0,-1 1 0,1-1 0,-1 1 0,0 0 0,0-1 0,0 1 0,-1 0 0,1 0 0,-1 0 0,0 0 0,1 0 0,-2 0 0,-1-2 0,2 3 0,0 0 0,1 1 0,-1 0 0,0-1 0,0 1 0,-1 0 0,1 0 0,0 0 0,0 1 0,0-1 0,-1 0 0,1 1 0,0-1 0,-1 1 0,1 0 0,0 0 0,-1 0 0,1 0 0,0 0 0,-1 0 0,1 1 0,0-1 0,-1 1 0,1 0 0,0 0 0,0-1 0,0 1 0,0 1 0,-1-1 0,-1 2 0,-9 6 0,0 0 0,1 1 0,0 1 0,1 0 0,0 1 0,0 0 0,-13 21 0,9-10 0,1 1 0,1 0 0,-15 40 0,23-50 0,1 0 0,0 0 0,1 0 0,1 1 0,0-1 0,0 28 0,2-37 0,1-1 0,-1 1 0,1-1 0,0 1 0,0-1 0,1 1 0,-1-1 0,1 0 0,0 0 0,0 0 0,4 5 0,-4-6 0,0-1 0,0 1 0,1-1 0,-1 0 0,1 0 0,-1 0 0,1-1 0,0 1 0,0-1 0,-1 1 0,1-1 0,0 0 0,0 0 0,1 0 0,-1 0 0,0-1 0,6 1 0,1-1 0,-1 0 0,1-1 0,-1 0 0,1 0 0,-1-1 0,0 0 0,0-1 0,0 0 0,0-1 0,0 1 0,-1-2 0,1 1 0,-1-1 0,0 0 0,-1-1 0,1 0 0,-1 0 0,0-1 0,-1 0 0,8-10 0,-5 7 0,-2-1 0,1 0 0,-1 0 0,-1 0 0,0-1 0,-1 0 0,0 0 0,-1 0 0,0-1 0,-1 0 0,-1 1 0,0-1 0,0 0 0,-1-16 0,-1 27 0,0 1 0,0 0 0,0-1 0,0 1 0,0 0 0,-1-1 0,1 1 0,0 0 0,-1 0 0,1-1 0,-1 1 0,1 0 0,-1 0 0,1-1 0,-1 1 0,-1-1 0,-3 5 0,0 11 0,3 1 0,0 0 0,0 0 0,1 0 0,1 0 0,0-1 0,2 1 0,-1 0 0,2 0 0,0 0 0,0-1 0,2 0 0,0 0 0,0 0 0,1 0 0,1-1 0,0 0 0,1 0 0,10 12 0,0-4-1365,-3-4-5461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6.354"/>
    </inkml:context>
    <inkml:brush xml:id="br0">
      <inkml:brushProperty name="width" value="0.05" units="cm"/>
      <inkml:brushProperty name="height" value="0.05" units="cm"/>
    </inkml:brush>
  </inkml:definitions>
  <inkml:trace contextRef="#ctx0" brushRef="#br0">34 138 24575,'0'-137'0,"-2"179"0,-13 71 0,8-74 0,2 0 0,0 49 0,5-87 0,0 0 0,0 0 0,0 1 0,0-1 0,0 0 0,1 0 0,-1 0 0,0 0 0,1 1 0,-1-1 0,0 0 0,1 0 0,1 2 0,-2-3 0,0 0 0,0 0 0,1 0 0,-1 0 0,0 0 0,0 0 0,1 0 0,-1 0 0,0 1 0,1-1 0,-1 0 0,0 0 0,0-1 0,1 1 0,-1 0 0,0 0 0,1 0 0,-1 0 0,0 0 0,0 0 0,1 0 0,-1 0 0,0 0 0,0-1 0,1 1 0,-1 0 0,0 0 0,0 0 0,1-1 0,-1 1 0,0 0 0,0 0 0,0-1 0,22-29 0,-17 21 0,0 1 0,1 0 0,0 1 0,0 0 0,1 0 0,0 0 0,0 1 0,0 0 0,16-9 0,-19 12 0,0 1 0,1 1 0,-1-1 0,1 0 0,-1 1 0,1 0 0,0 0 0,-1 0 0,1 1 0,0 0 0,-1 0 0,1 0 0,0 0 0,0 1 0,-1-1 0,1 1 0,0 1 0,-1-1 0,8 3 0,-4 1 0,1 0 0,-1 0 0,0 0 0,-1 1 0,1 0 0,-1 1 0,0-1 0,-1 1 0,1 1 0,-2-1 0,10 16 0,-13-20 0,0 1 0,0-1 0,-1 1 0,0 0 0,1 0 0,-1-1 0,-1 1 0,1 0 0,0 0 0,-1 0 0,0 0 0,0 0 0,-1 6 0,0-7 0,1 0 0,-2 0 0,1 0 0,0 0 0,-1 0 0,1 0 0,-1-1 0,0 1 0,0 0 0,0-1 0,0 1 0,0-1 0,0 0 0,-1 0 0,1 0 0,-1 0 0,0 0 0,-4 2 0,-3 1 38,1-1 0,0-1 0,-1 0 0,0 0 0,1-1 0,-1 0 0,0 0 0,-16 0 0,8-2-465,0-1 0,0 0 1,-33-7-1,19 0-6399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1.015"/>
    </inkml:context>
    <inkml:brush xml:id="br0">
      <inkml:brushProperty name="width" value="0.05" units="cm"/>
      <inkml:brushProperty name="height" value="0.05" units="cm"/>
    </inkml:brush>
  </inkml:definitions>
  <inkml:trace contextRef="#ctx0" brushRef="#br0">100 894 24575,'0'-6'0,"-1"0"0,0 1 0,0-1 0,0 1 0,0-1 0,-1 1 0,-3-7 0,5 11 0,0 1 0,-1-1 0,1 1 0,0-1 0,-1 0 0,1 1 0,0-1 0,-1 1 0,1-1 0,-1 1 0,1-1 0,-1 1 0,1-1 0,-1 1 0,1 0 0,-1-1 0,0 1 0,1 0 0,-1-1 0,1 1 0,-1 0 0,0 0 0,1 0 0,-1 0 0,-1-1 0,1 2 0,0-1 0,0 1 0,-1 0 0,1 0 0,0-1 0,0 1 0,0 0 0,0 0 0,0 0 0,0 0 0,0 0 0,1 0 0,-1 0 0,0 1 0,1-1 0,-1 0 0,0 0 0,0 3 0,-5 14 0,0 0 0,1 0 0,1 1 0,1 0 0,-2 32 0,3-27 0,-10 175 0,2-18 0,8-155 0,3-20 0,2-15 0,3-18 0,89-600-451,-49 293 276,-43 310 175,31-162 0,-29 163 0,2 0 0,1 1 0,0 0 0,2 0 0,20-34 0,-27 51 0,1 0 0,-1 0 0,1 1 0,0 0 0,0-1 0,0 2 0,1-1 0,-1 0 0,1 1 0,6-4 0,-8 6 0,0 0 0,0-1 0,0 2 0,1-1 0,-1 0 0,0 1 0,0-1 0,1 1 0,-1 0 0,0 0 0,0 0 0,1 0 0,-1 1 0,0-1 0,0 1 0,1 0 0,-1 0 0,0 0 0,3 2 0,4 3 31,1 0 0,-1 1 1,-1 0-1,0 1 0,0 0 1,0 0-1,-1 1 0,0 0 1,10 15-1,5 12 126,25 50-1,-17-23 15,43 134 0,-2 73-1878,-60-223-5119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6.572"/>
    </inkml:context>
    <inkml:brush xml:id="br0">
      <inkml:brushProperty name="width" value="0.05" units="cm"/>
      <inkml:brushProperty name="height" value="0.05" units="cm"/>
    </inkml:brush>
  </inkml:definitions>
  <inkml:trace contextRef="#ctx0" brushRef="#br0">47 227 24575,'-1'1'0,"0"1"0,0-1 0,0 1 0,0-1 0,0 1 0,0-1 0,-1 1 0,1-1 0,-1 0 0,1 0 0,-1 0 0,1 0 0,-1 0 0,-1 1 0,-11 8 0,13-9 0,-1 1 0,1 0 0,0 0 0,0 0 0,0 0 0,0 0 0,0 0 0,1 0 0,-1 0 0,0 0 0,1 0 0,0 0 0,-1 0 0,1 0 0,0 1 0,0-1 0,0 0 0,0 0 0,1 2 0,1 5 0,1 0 0,-1 0 0,6 11 0,1 3 0,7 24 0,38 132 0,-47-150 0,-1 0 0,-2 1 0,-1-1 0,0 37 0,-3-63 0,-1-1 0,1 0 0,0 0 0,-1 1 0,1-1 0,-1 0 0,1 0 0,-1 1 0,0-1 0,0 0 0,-2 2 0,3-4 0,0 1 0,0-1 0,0 0 0,-1 0 0,1 1 0,0-1 0,0 0 0,0 0 0,-1 0 0,1 0 0,0 1 0,-1-1 0,1 0 0,0 0 0,0 0 0,-1 0 0,1 0 0,0 0 0,-1 0 0,1 0 0,0 0 0,-1 0 0,1 0 0,0 0 0,-1 0 0,1 0 0,0 0 0,0 0 0,-1 0 0,-10-13 0,4-1 0,1 0 0,0-1 0,1 0 0,-4-21 0,-7-65 0,14 84 0,1 10 0,-23-234 0,23 203 0,1 0 0,2 0 0,1 0 0,11-49 0,-11 75 0,1 0 0,0-1 0,5-10 0,-8 20 0,0 1 0,0 0 0,1-1 0,-1 1 0,0 0 0,1 0 0,-1 0 0,1 0 0,0 0 0,-1 1 0,1-1 0,0 0 0,0 1 0,0-1 0,0 1 0,1 0 0,-1 0 0,0 0 0,0 0 0,1 0 0,4-1 0,-6 2 0,1 0 0,0 1 0,0-1 0,0 1 0,-1-1 0,1 1 0,0-1 0,-1 1 0,1 0 0,0 0 0,-1 0 0,1 0 0,-1 0 0,1 0 0,-1 0 0,0 1 0,1-1 0,-1 0 0,0 1 0,0-1 0,0 1 0,0-1 0,1 4 0,2 3 0,0 0 0,0 0 0,3 13 0,-4-9-52,0 1-1,0 0 1,-2 0-1,1 0 1,-2 1-1,1-1 1,-2 0-1,0 0 1,0 0-1,-2 0 1,1 0-1,-2 0 1,1 0-1,-2-1 1,0 0-1,0 0 1,-1 0-1,-1 0 1,0-1-1,0 0 0,-1-1 1,0 1-1,-1-2 1,0 1-1,-20 14 1,8-7-6774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6.690"/>
    </inkml:context>
    <inkml:brush xml:id="br0">
      <inkml:brushProperty name="width" value="0.05" units="cm"/>
      <inkml:brushProperty name="height" value="0.05" units="cm"/>
    </inkml:brush>
  </inkml:definitions>
  <inkml:trace contextRef="#ctx0" brushRef="#br0">261 117 24575,'-1'-9'0,"0"1"0,0-1 0,-1 1 0,-4-17 0,4 21 0,1-1 0,-1 1 0,0-1 0,0 1 0,-1 0 0,1 0 0,-1 0 0,0 0 0,0 0 0,-4-3 0,6 6 0,-1 0 0,1 0 0,-1 0 0,0 0 0,1 0 0,-1 1 0,1-1 0,-1 1 0,0-1 0,0 1 0,1 0 0,-1-1 0,0 1 0,0 0 0,1 0 0,-1 0 0,0 0 0,-2 1 0,0 0 0,0 1 0,0-1 0,0 1 0,0-1 0,0 1 0,0 0 0,-4 4 0,-3 2 0,1 0 0,0 1 0,-16 19 0,10-9 0,1 1 0,-23 41 0,35-55 0,-1 0 0,1 1 0,0-1 0,1 1 0,0 0 0,0 0 0,0 0 0,1 0 0,0 0 0,0 0 0,1 0 0,0 0 0,0 1 0,3 10 0,-2-14 0,1 1 0,0 0 0,0-1 0,1 0 0,0 1 0,-1-1 0,1 0 0,1 0 0,-1-1 0,1 1 0,-1-1 0,1 0 0,0 1 0,0-2 0,0 1 0,1 0 0,-1-1 0,1 0 0,-1 0 0,1 0 0,0-1 0,-1 1 0,8 0 0,4 1 0,0-1 0,0 0 0,0-1 0,1-1 0,30-3 0,-24 0-455,0-2 0,40-13 0,-17 1-6371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7.225"/>
    </inkml:context>
    <inkml:brush xml:id="br0">
      <inkml:brushProperty name="width" value="0.05" units="cm"/>
      <inkml:brushProperty name="height" value="0.05" units="cm"/>
    </inkml:brush>
  </inkml:definitions>
  <inkml:trace contextRef="#ctx0" brushRef="#br0">170 297 24575,'7'-27'0,"-6"23"0,0 1 0,0-1 0,0 0 0,0 1 0,-1-1 0,1-5 0,-1 8 0,0 0 0,0 0 0,0 0 0,-1 0 0,1 0 0,0 0 0,-1 0 0,1 0 0,-1 0 0,1 0 0,-1 0 0,1 0 0,-1 0 0,0 0 0,0 1 0,1-1 0,-1 0 0,0 0 0,0 1 0,0-1 0,0 1 0,1-1 0,-1 1 0,0-1 0,0 1 0,0-1 0,-2 1 0,-1-1 0,-1 0 0,0 0 0,1 0 0,-1 1 0,0 0 0,1 0 0,-1 0 0,0 1 0,0-1 0,1 1 0,-1 0 0,1 0 0,-1 1 0,1 0 0,-1-1 0,1 2 0,0-1 0,0 0 0,0 1 0,0 0 0,-6 5 0,5-4 0,0 1 0,0 0 0,0 0 0,0 1 0,1-1 0,0 1 0,0 0 0,0 0 0,1 0 0,0 1 0,0-1 0,1 1 0,-4 12 0,5-14 0,1-1 0,0 1 0,0-1 0,0 1 0,0-1 0,0 1 0,1-1 0,0 1 0,0-1 0,0 0 0,1 1 0,-1-1 0,1 0 0,0 0 0,0 0 0,1 0 0,-1 0 0,1-1 0,-1 1 0,1-1 0,1 1 0,-1-1 0,0 0 0,1 0 0,-1-1 0,1 1 0,0-1 0,0 0 0,8 4 0,-3-3 0,-1 0 0,1 0 0,-1-1 0,1 0 0,0 0 0,0-1 0,0-1 0,0 1 0,0-1 0,0-1 0,0 0 0,0 0 0,0-1 0,11-3 0,-7 0 0,-1-1 0,-1 0 0,1-1 0,-1 0 0,0-1 0,-1 0 0,0 0 0,0-1 0,-1-1 0,0 0 0,0 0 0,-1-1 0,-1 1 0,0-2 0,0 1 0,10-25 0,-8 13 0,-1 0 0,-1-1 0,0 0 0,-2 0 0,-1 0 0,-1-1 0,-1 0 0,-2-30 0,0 51 0,0 0 0,-1 0 0,0 0 0,0 0 0,-2-8 0,2 12 0,1 0 0,0-1 0,0 1 0,0 0 0,0 0 0,0-1 0,0 1 0,-1 0 0,1 0 0,0-1 0,0 1 0,0 0 0,0 0 0,-1-1 0,1 1 0,0 0 0,0 0 0,-1 0 0,1 0 0,0-1 0,0 1 0,-1 0 0,1 0 0,0 0 0,-1 0 0,1 0 0,0 0 0,0 0 0,-1 0 0,1 0 0,-1 0 0,0 1 0,0-1 0,1 1 0,-1 0 0,0-1 0,1 1 0,-1 0 0,1 0 0,-1-1 0,1 1 0,-1 0 0,1 0 0,0 0 0,-1-1 0,1 3 0,-7 19-97,1-1-1,1 1 1,1 1-1,1-1 1,1 1-1,1-1 1,1 1-1,1-1 1,1 1-1,1-1 1,1 0-1,1 0 0,14 38 1,-3-19-6729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7.835"/>
    </inkml:context>
    <inkml:brush xml:id="br0">
      <inkml:brushProperty name="width" value="0.05" units="cm"/>
      <inkml:brushProperty name="height" value="0.05" units="cm"/>
    </inkml:brush>
  </inkml:definitions>
  <inkml:trace contextRef="#ctx0" brushRef="#br0">294 11 24575,'-2'-11'0,"-3"18"0,-6 25 0,8-24 0,-67 202-158,10 2 0,-51 326 0,95-400-6,1 219 1,19-249 114,5 1-1,34 165 1,-22-191 32,43 110-1,48 73-87,16 45 1184,-127-308-1078,2 6 2,0 0-1,1 0 0,0-1 1,9 14-1,-12-20-2,0 0 0,1-1 0,-1 1 0,1 0-1,0-1 1,-1 1 0,1-1 0,0 1 0,0-1 0,0 0 0,0 0 0,0 0 0,0 0-1,0 0 1,0-1 0,0 1 0,1 0 0,-1-1 0,0 0 0,0 1 0,1-1 0,-1 0 0,0 0-1,0-1 1,4 1 0,18-8-1365,0-4-5461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48.423"/>
    </inkml:context>
    <inkml:brush xml:id="br0">
      <inkml:brushProperty name="width" value="0.05" units="cm"/>
      <inkml:brushProperty name="height" value="0.05" units="cm"/>
    </inkml:brush>
  </inkml:definitions>
  <inkml:trace contextRef="#ctx0" brushRef="#br0">51 6 24575,'-3'-5'0,"9"6"0,10 11 0,-1 8 0,0 1 0,-2 0 0,0 0 0,17 42 0,26 98 0,-24-41-99,-6 1-1,-5 1 1,5 136-1,-15 374-298,-28-183 398,-37-5 0,51-430 46,1 2 31,-1 0 0,0-1 0,-1 1 1,-1-1-1,-1 1 0,0-2 0,-9 16 1,13-28-71,1 0 1,-1 0 0,0 0 0,0-1 0,-1 1-1,1 0 1,0-1 0,-1 0 0,1 0 0,0 1-1,-1-1 1,1-1 0,-1 1 0,0 0 0,1-1 0,-1 1-1,0-1 1,1 0 0,-1 0 0,-3 0 0,-8-1-17,0 0 0,-23-6 1,21 4 2,-35-6-1359,27 6-5461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1.894"/>
    </inkml:context>
    <inkml:brush xml:id="br0">
      <inkml:brushProperty name="width" value="0.05" units="cm"/>
      <inkml:brushProperty name="height" value="0.05" units="cm"/>
    </inkml:brush>
  </inkml:definitions>
  <inkml:trace contextRef="#ctx0" brushRef="#br0">250 34 24575,'-3'-1'0,"0"0"0,1 0 0,-1 0 0,0 0 0,0 0 0,1 0 0,-1-1 0,1 0 0,-3-1 0,-16-9 0,15 10 0,-1 1 0,1-1 0,-1 1 0,1 0 0,-1 1 0,1-1 0,-1 1 0,-12 2 0,4 1 0,0 1 0,-24 9 0,18-8 0,17-4 0,0 0 0,0 0 0,0 0 0,0 1 0,0-1 0,0 1 0,-5 3 0,9-5 0,0 0 0,0 0 0,0 0 0,0 1 0,0-1 0,-1 0 0,1 0 0,0 0 0,0 0 0,0 0 0,0 1 0,0-1 0,0 0 0,0 0 0,0 0 0,0 0 0,0 1 0,0-1 0,0 0 0,0 0 0,0 0 0,0 0 0,0 1 0,0-1 0,0 0 0,0 0 0,0 0 0,0 0 0,0 0 0,0 1 0,1-1 0,-1 0 0,0 0 0,0 0 0,0 0 0,0 0 0,0 0 0,0 1 0,0-1 0,0 0 0,1 0 0,-1 0 0,0 0 0,0 0 0,0 0 0,0 0 0,1 0 0,-1 0 0,0 0 0,0 0 0,0 0 0,0 0 0,1 0 0,10 4 0,20 2 0,1-1 0,1-2 0,-1-2 0,41-2 0,-45 0 0,381-12-254,244 0-260,-552 16 578,107 17 0,-313-49-789,82 22-6101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2.236"/>
    </inkml:context>
    <inkml:brush xml:id="br0">
      <inkml:brushProperty name="width" value="0.05" units="cm"/>
      <inkml:brushProperty name="height" value="0.05" units="cm"/>
    </inkml:brush>
  </inkml:definitions>
  <inkml:trace contextRef="#ctx0" brushRef="#br0">80 0 24575,'-34'63'0,"27"-50"0,1-1 0,0 2 0,0-1 0,2 1 0,-1 0 0,2 0 0,0 0 0,0 0 0,2 1 0,0-1 0,0 1 0,1-1 0,3 18 0,-2-24 0,0 1 0,1 0 0,1 0 0,-1-1 0,1 1 0,1-1 0,-1 0 0,1 1 0,1-2 0,0 1 0,0-1 0,0 1 0,1-1 0,0-1 0,0 1 0,1-1 0,-1 0 0,2-1 0,-1 0 0,0 0 0,1 0 0,11 4 0,-9-5 0,0 0 0,0-1 0,0 0 0,1-1 0,-1 0 0,1-1 0,-1 0 0,1-1 0,-1 0 0,1-1 0,-1 0 0,1 0 0,-1-1 0,0-1 0,19-6 0,-22 6 0,0 0 0,0-1 0,0 1 0,-1-2 0,0 1 0,0-1 0,0 0 0,0 0 0,-1 0 0,1-1 0,-1 0 0,-1 0 0,1 0 0,-1-1 0,0 1 0,-1-1 0,0 0 0,0 0 0,0-1 0,-1 1 0,0 0 0,2-12 0,-4 10 0,1 0 0,-1 0 0,-1 0 0,1 0 0,-2-1 0,1 1 0,-1 1 0,-1-1 0,1 0 0,-1 0 0,-1 1 0,0 0 0,0 0 0,-1 0 0,0 0 0,-11-14 0,9 14 0,-1 0 0,0 0 0,0 0 0,0 1 0,-1 0 0,0 1 0,-1 0 0,1 0 0,-1 1 0,0 0 0,0 1 0,-1 0 0,-18-4 0,26 7-114,0 1 1,0-1-1,0 1 0,0 0 0,0 0 1,0 0-1,0 1 0,0-1 0,0 1 1,0-1-1,-4 3 0,-6 4-6712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2.565"/>
    </inkml:context>
    <inkml:brush xml:id="br0">
      <inkml:brushProperty name="width" value="0.05" units="cm"/>
      <inkml:brushProperty name="height" value="0.05" units="cm"/>
    </inkml:brush>
  </inkml:definitions>
  <inkml:trace contextRef="#ctx0" brushRef="#br0">0 36 24575,'0'1'0,"0"0"0,0 0 0,1 1 0,-1-1 0,0 0 0,1 0 0,-1 1 0,0-1 0,1 0 0,-1 0 0,1 0 0,0 0 0,-1 0 0,1 0 0,0 0 0,0 0 0,0 0 0,-1 0 0,1 0 0,0 0 0,0 0 0,0-1 0,0 1 0,1 0 0,-1-1 0,0 1 0,0-1 0,0 1 0,0-1 0,2 1 0,5 0 0,-1 1 0,1-2 0,-1 1 0,10-1 0,-6 1 0,547-18-585,-368 5 297,-41 5 179,843-27 43,-958 38 64,-34-4 6,0 0 0,0 0 0,0 0 0,0 0 0,1 0 0,-1 0 1,0 0-1,0 0 0,0 0 0,0 0 0,0 0 0,0 0 0,1 0 1,-1 0-1,0 0 0,0 0 0,0 0 0,0 0 0,0 0 0,0 0 1,0 0-1,1 0 0,-1 0 0,0 0 0,0 0 0,0 0 0,0 0 1,0 1-1,0-1 0,0 0 0,0 0 0,0 0 0,0 0 0,0 0 0,0 0 1,1 0-1,-1 1 0,0-1 0,0 0 0,0 0 0,0 0 0,0 0 1,0 0-1,0 0 0,0 1 0,0-1 0,0 0 0,0 0 0,0 0 1,0 0-1,-1 0 0,-14 5 657,-17-1-1200,-62 0 1,92-4 424,-18 0-6712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2.906"/>
    </inkml:context>
    <inkml:brush xml:id="br0">
      <inkml:brushProperty name="width" value="0.05" units="cm"/>
      <inkml:brushProperty name="height" value="0.05" units="cm"/>
    </inkml:brush>
  </inkml:definitions>
  <inkml:trace contextRef="#ctx0" brushRef="#br0">32 41 24575,'-3'0'0,"-1"-3"0,1-4 0,-3-1 0,0-1 0,4 0 0,2 4 0,1 7 0,-2 3 0,-1 3 0,-4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3.449"/>
    </inkml:context>
    <inkml:brush xml:id="br0">
      <inkml:brushProperty name="width" value="0.05" units="cm"/>
      <inkml:brushProperty name="height" value="0.05" units="cm"/>
    </inkml:brush>
  </inkml:definitions>
  <inkml:trace contextRef="#ctx0" brushRef="#br0">140 106 24575,'4'-15'0,"0"1"0,-2-1 0,2-25 0,-2 18 0,1 166 0,10 484-234,1-2-198,-44 0 200,-40-119 232,5-35-1,63-454 8,-16 188-27,17-173 52,2 0 1,1 0 0,1 1 0,10 36-1,-12-64 17,1 1 0,0-1-1,0 0 1,0 0 0,1 0-1,0 0 1,0 0 0,1 0-1,5 6 1,-7-10-36,0 0-1,1 0 1,-1 0-1,1 0 1,0 0-1,-1 0 0,1-1 1,0 1-1,0-1 1,0 0-1,0 0 1,0 0-1,0 0 1,0-1-1,0 1 1,0-1-1,1 0 1,-1 0-1,0 0 1,6-1-1,37-6-12,54-17 0,-6 2 0,549-68-1788,9 50-806,553 11-2616,2 30 2530,-318 9 1920,598-3 1405,-1410-8-256,29 1 953,139-20 0,-238 19-1324,45-9 1087,-48 9-956,-1 0 0,0 0 0,0 0 0,1 0 0,-1-1 1,0 0-1,0 0 0,0 0 0,-1 0 0,1 0 0,3-3 0,-6 4-106,1 1 0,-1-1 0,1 1 0,-1-1 0,0 0 0,1 1 0,-1-1 1,0 0-1,1 1 0,-1-1 0,0 0 0,0 1 0,0-1 0,1 0 0,-1 1 0,0-1 0,0 0 0,0 0 0,0 1 0,0-1 0,-1 0 0,1 1 0,0-1 1,0 0-1,0 0 0,0 1 0,-1-1 0,1 0 0,0 1 0,-1-1 0,1 1 0,-1-1 0,0 0 0,-21-16 1654,-9 3-1109,-1 2 1,-1 1-1,0 1 0,-50-7 0,20 4-1727,-18-6-5613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4.372"/>
    </inkml:context>
    <inkml:brush xml:id="br0">
      <inkml:brushProperty name="width" value="0.05" units="cm"/>
      <inkml:brushProperty name="height" value="0.05" units="cm"/>
    </inkml:brush>
  </inkml:definitions>
  <inkml:trace contextRef="#ctx0" brushRef="#br0">322 202 24575,'-7'-1'0,"0"0"0,0-1 0,1 0 0,-1 0 0,1 0 0,-12-6 0,-7-3 0,-1 4 0,0 1 0,-1 1 0,1 1 0,-1 1 0,0 2 0,-52 3 0,801-48-1448,-549 37 866,1123-40-5657,4 25 3613,1297 17 3096,-2358 7-316,-192 1-77,16-1 2031,65-7 0,-111 3-350,-17 4-1730,0 0 0,0 0 0,0 0 0,0 0 0,0 0 0,0 0-1,0 0 1,0 0 0,0-1 0,0 1 0,0 0 0,0 0 0,0 0 0,0 0-1,0 0 1,0 0 0,0 0 0,0 0 0,0 0 0,0 0 0,0-1 0,0 1 0,0 0-1,0 0 1,0 0 0,0 0 0,0 0 0,0 0 0,0 0 0,0 0 0,0 0 0,-1 0-1,1 0 1,0-1 0,0 1 0,0 0 0,0 0 0,0 0 0,0 0 0,0 0 0,0 0-1,0 0 1,0 0 0,0 0 0,0 0 0,-1 0 0,1 0 0,0 0 0,0 0 0,0 0-1,0 0 1,0 0 0,0 0 0,0 0 0,0 0 0,0 0 0,0 0 0,-1 0 0,1 0-1,0 0 1,0 0 0,0 0 0,0 0 0,0 0 0,0 0 0,0 0 0,0 0 0,-28 0 1537,24 1-1547,-1 0-1,1 1 1,-1-1-1,1 1 0,0 0 1,-1 0-1,1 0 1,0 1-1,0 0 1,1-1-1,-1 1 0,1 0 1,-1 1-1,1-1 1,0 1-1,0-1 1,0 1-1,1 0 1,0 0-1,-1 0 0,1 1 1,0-1-1,1 0 1,-1 1-1,0 6 1,-3 10 41,2 1 0,1 0 0,0 0 0,2 26 0,0-25-50,-33 821-647,1-523 522,-18 207 101,30 2 18,23-371 177,-4 186 406,1-342-683,0-1-1,0 0 1,0 1-1,-1-1 1,1 0-1,-1 1 1,1-1-1,-1 0 1,0 0-1,0 0 1,0 1-1,0-1 0,-2 3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6.957"/>
    </inkml:context>
    <inkml:brush xml:id="br0">
      <inkml:brushProperty name="width" value="0.05" units="cm"/>
      <inkml:brushProperty name="height" value="0.05" units="cm"/>
    </inkml:brush>
  </inkml:definitions>
  <inkml:trace contextRef="#ctx0" brushRef="#br0">116 70 24575,'-2'-6'0,"0"1"0,0-1 0,-1 1 0,1 0 0,-1 0 0,0 0 0,-1 0 0,1 0 0,-1 1 0,-7-7 0,11 10 0,-1 1 0,1-1 0,-1 0 0,1 1 0,-1-1 0,0 1 0,1-1 0,-1 1 0,0 0 0,1-1 0,-1 1 0,0 0 0,0-1 0,1 1 0,-1 0 0,0 0 0,0-1 0,0 1 0,1 0 0,-1 0 0,0 0 0,0 0 0,0 0 0,1 0 0,-1 1 0,0-1 0,0 0 0,-1 1 0,1 0 0,-1 0 0,1 0 0,0 0 0,-1 1 0,1-1 0,0 0 0,0 1 0,0-1 0,0 1 0,0 0 0,0-1 0,0 4 0,-4 7 0,2 0 0,-5 25 0,7-32 0,-3 18 0,1 1 0,0 40 0,3-57 0,0 0 0,1-1 0,-1 1 0,1 0 0,1 0 0,0-1 0,0 1 0,0 0 0,1-1 0,-1 0 0,2 0 0,-1 0 0,1 0 0,4 5 0,-5-7 0,1-1 0,-1-1 0,1 1 0,0-1 0,0 1 0,0-1 0,0 0 0,1 0 0,-1-1 0,0 0 0,1 1 0,-1-1 0,1-1 0,-1 1 0,1-1 0,0 1 0,-1-1 0,1-1 0,0 1 0,-1-1 0,1 0 0,8-2 0,-1 0 0,-1-1 0,1 0 0,-1-1 0,1-1 0,-2 1 0,1-2 0,14-10 0,-20 14 0,-1-1 0,1 0 0,-1 0 0,0 0 0,0-1 0,-1 1 0,1-1 0,-1 0 0,0 0 0,0 0 0,-1 0 0,0-1 0,1 1 0,-2-1 0,1 1 0,1-10 0,-3 10 0,0-1 0,0 0 0,-1 1 0,1-1 0,-1 1 0,-1-1 0,1 1 0,-1-1 0,0 1 0,0-1 0,0 1 0,-1 0 0,0 0 0,0 1 0,0-1 0,-8-8 0,5 6 27,-1 1-1,0-1 0,0 1 0,-1 1 1,1-1-1,-1 2 0,-1-1 0,1 1 1,-1 0-1,1 0 0,-1 1 0,-15-3 1,9 3-241,0 1 1,0 0 0,0 1-1,-1 1 1,1 0 0,0 1-1,-16 3 1,9 1-6613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5.154"/>
    </inkml:context>
    <inkml:brush xml:id="br0">
      <inkml:brushProperty name="width" value="0.05" units="cm"/>
      <inkml:brushProperty name="height" value="0.05" units="cm"/>
    </inkml:brush>
  </inkml:definitions>
  <inkml:trace contextRef="#ctx0" brushRef="#br0">81 129 24575,'-6'-1'0,"0"2"0,3 11 0,-6 68 0,-41 335 0,49-406 0,-3 42 0,4-51 0,0 0 0,0 0 0,-1 0 0,1 0 0,0 0 0,0 0 0,0 0 0,0 0 0,0 0 0,0 0 0,0 1 0,0-1 0,0 0 0,0 0 0,0 0 0,0 0 0,0 0 0,0 0 0,0 0 0,0 1 0,0-1 0,0 0 0,0 0 0,0 0 0,0 0 0,0 0 0,0 0 0,0 0 0,0 0 0,0 1 0,0-1 0,0 0 0,0 0 0,1 0 0,-1 0 0,0 0 0,0 0 0,0 0 0,0 0 0,0 0 0,0 0 0,0 0 0,0 0 0,0 0 0,0 1 0,1-1 0,-1 0 0,0 0 0,0 0 0,0 0 0,0 0 0,0 0 0,0 0 0,0 0 0,1 0 0,-1 0 0,0 0 0,0 0 0,0 0 0,0 0 0,5-9 0,5-15 0,20-87 0,17-115 0,0-3 0,-43 216 0,9-35 0,-12 45 0,0 0 0,1 0 0,-1 0 0,1 0 0,-1 0 0,1 0 0,0 1 0,0-1 0,0 1 0,1 0 0,-1-1 0,3-1 0,-4 4 0,0-1 0,0 1 0,0-1 0,0 1 0,0 0 0,0-1 0,1 1 0,-1 0 0,0 0 0,0 0 0,0 0 0,0 0 0,0 0 0,0 0 0,1 1 0,-1-1 0,0 0 0,0 1 0,0-1 0,0 0 0,0 1 0,0-1 0,0 1 0,0 0 0,0-1 0,0 1 0,-1 0 0,1-1 0,1 3 0,22 27 0,-3 11 0,-2 0 0,-1 1 0,17 67 0,-21-66 0,40 138-1365,-42-135-5461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5.862"/>
    </inkml:context>
    <inkml:brush xml:id="br0">
      <inkml:brushProperty name="width" value="0.05" units="cm"/>
      <inkml:brushProperty name="height" value="0.05" units="cm"/>
    </inkml:brush>
  </inkml:definitions>
  <inkml:trace contextRef="#ctx0" brushRef="#br0">27 364 24575,'-5'-10'0,"0"-1"0,1 0 0,0 0 0,-3-16 0,7 24 0,-1 1 0,1 0 0,0 0 0,-1 0 0,1-1 0,0 1 0,0 0 0,1 0 0,-1 0 0,0-1 0,1 1 0,-1 0 0,1 0 0,0 0 0,0 0 0,-1 0 0,1 0 0,1 0 0,-1 0 0,0 0 0,0 1 0,1-1 0,-1 0 0,1 1 0,0-1 0,-1 1 0,1-1 0,0 1 0,0 0 0,3-2 0,30-10 0,1 2 0,1 1 0,58-8 0,15-4 0,-104 20 0,-2 1 0,1 0 0,-1 0 0,0 0 0,1 1 0,-1-1 0,7 1 0,-9 0 0,-1 1 0,0-1 0,0 0 0,0 1 0,0-1 0,0 1 0,0-1 0,0 1 0,-1-1 0,1 1 0,0-1 0,0 1 0,0 0 0,0 0 0,-1-1 0,1 1 0,0 0 0,-1 0 0,1 0 0,-1 0 0,1 0 0,-1 0 0,1 0 0,-1 0 0,0 0 0,1 0 0,-1 0 0,0 0 0,0 0 0,0 0 0,0 0 0,0 2 0,2 45 0,-5 57 0,-1-20 0,5-41 0,-3 36 0,1-76 0,0-4 0,-3-11 0,-2-21 0,5-5 0,0-1 0,3 1 0,11-69 0,-8 79 0,1 1 0,2 0 0,1 0 0,0 0 0,2 1 0,15-24 0,-22 42 0,1 0 0,1 0 0,-1 0 0,1 1 0,0 0 0,1 0 0,-1 0 0,1 1 0,13-7 0,-18 10 0,0 1 0,0 0 0,0 0 0,0 0 0,1 0 0,-1 1 0,0-1 0,0 1 0,1-1 0,-1 1 0,1 0 0,-1-1 0,0 1 0,1 1 0,-1-1 0,0 0 0,1 0 0,-1 1 0,0 0 0,1-1 0,-1 1 0,0 0 0,0 0 0,0 0 0,1 0 0,-1 1 0,0-1 0,-1 0 0,1 1 0,0 0 0,0-1 0,-1 1 0,1 0 0,-1 0 0,1 0 0,-1 0 0,0 0 0,0 0 0,1 3 0,1 1 0,-1 0 0,0 0 0,0 0 0,-1 0 0,1 1 0,-2-1 0,1 1 0,-1-1 0,0 1 0,0-1 0,0 1 0,-1-1 0,0 1 0,-1-1 0,1 0 0,-1 0 0,0 1 0,-6 9 0,-5 9 0,0 0 0,-34 44 0,38-57 0,-40 47 0,49-59 0,0 0 0,0 0 0,0 0 0,-1 0 0,1 0 0,0 0 0,0 1 0,0-1 0,0 0 0,0 0 0,0 0 0,0 0 0,-1 0 0,1 0 0,0 1 0,0-1 0,0 0 0,0 0 0,0 0 0,0 0 0,0 0 0,0 1 0,0-1 0,0 0 0,0 0 0,0 0 0,0 0 0,0 0 0,0 1 0,0-1 0,0 0 0,0 0 0,0 0 0,0 0 0,0 0 0,0 1 0,0-1 0,0 0 0,0 0 0,1 0 0,-1 0 0,0 0 0,0 0 0,0 1 0,0-1 0,0 0 0,0 0 0,0 0 0,0 0 0,1 0 0,11-1 0,21-9 0,-26 7 0,2 1 0,0-1 0,0 1 0,0 1 0,0 0 0,1 0 0,-1 1 0,0 0 0,10 1 0,-17-1 0,1 1 0,-1-1 0,1 0 0,-1 1 0,0 0 0,1 0 0,-1-1 0,0 1 0,0 1 0,0-1 0,0 0 0,0 0 0,0 1 0,0-1 0,0 1 0,0 0 0,-1 0 0,1-1 0,-1 1 0,1 0 0,-1 0 0,0 0 0,0 0 0,0 1 0,0-1 0,0 0 0,0 0 0,0 1 0,-1-1 0,1 1 0,-1-1 0,0 0 0,0 1 0,0-1 0,0 4 0,-1 0 13,0 0 0,0 0-1,0 0 1,-1 0-1,0-1 1,0 1 0,0-1-1,-1 1 1,1-1 0,-2 0-1,1 0 1,0 0 0,-1-1-1,0 1 1,0-1 0,0 0-1,-1 0 1,1 0-1,-1 0 1,0-1 0,0 0-1,0 0 1,0 0 0,-1-1-1,1 0 1,-10 3 0,8-3-99,-1 0 1,1 0 0,-1-1-1,0 1 1,1-2 0,-1 1-1,0-1 1,0 0 0,0-1-1,1 0 1,-1 0 0,0-1-1,1 0 1,-1 0 0,1-1-1,0 0 1,-1 0 0,1 0-1,-10-8 1,-3-6-6741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6.276"/>
    </inkml:context>
    <inkml:brush xml:id="br0">
      <inkml:brushProperty name="width" value="0.05" units="cm"/>
      <inkml:brushProperty name="height" value="0.05" units="cm"/>
    </inkml:brush>
  </inkml:definitions>
  <inkml:trace contextRef="#ctx0" brushRef="#br0">1 50 24575,'1'0'0,"-1"0"0,1 1 0,-1-1 0,1 0 0,-1 0 0,1 1 0,0-1 0,-1 0 0,1 1 0,-1-1 0,1 1 0,-1-1 0,0 0 0,1 1 0,-1-1 0,1 1 0,-1-1 0,0 1 0,1-1 0,-1 1 0,0 0 0,0-1 0,1 1 0,-1-1 0,0 1 0,0 0 0,0 0 0,4 21 0,-4-20 0,32 254 0,-17-148 0,-14-102 0,2 20 0,-3-26 0,0 1 0,0 0 0,0 0 0,0 0 0,0 0 0,0 0 0,0-1 0,-1 1 0,1 0 0,0 0 0,0 0 0,-1 0 0,1-1 0,0 1 0,-1 0 0,1 0 0,-1-1 0,1 1 0,-1 0 0,1-1 0,-1 1 0,0 0 0,0-1 0,0 0 0,0 0 0,0 0 0,1 0 0,-1-1 0,0 1 0,1 0 0,-1-1 0,0 1 0,0 0 0,1-1 0,-1 1 0,1-1 0,-1 1 0,0-1 0,1 0 0,-1 1 0,1-1 0,0 1 0,-1-1 0,1 0 0,-1 1 0,1-1 0,0 0 0,-1 0 0,1 1 0,0-1 0,0-1 0,-10-22 0,2-6 0,0-1 0,2 0 0,1 0 0,0-41 0,4 51 0,2 0 0,0 0 0,1 0 0,1 0 0,2 1 0,0-1 0,10-26 0,-12 40 0,0 1 0,0-1 0,0 1 0,1 0 0,0 1 0,0-1 0,9-9 0,-11 13 0,0 1 0,0-1 0,0 1 0,0-1 0,0 1 0,0 0 0,0 0 0,0 0 0,1 0 0,-1 0 0,0 1 0,0-1 0,1 1 0,-1-1 0,1 1 0,-1 0 0,0 0 0,1 0 0,-1 0 0,1 1 0,-1-1 0,0 0 0,1 1 0,-1 0 0,0-1 0,3 3 0,3 1 0,0 1 0,0 0 0,-1 0 0,0 1 0,0 0 0,0 1 0,-1-1 0,0 1 0,10 15 0,-3-1 0,0 0 0,14 34 0,-18-34-114,-2-1 1,0 1-1,-1 0 0,-1 1 0,-1-1 1,-1 1-1,-1 0 0,-1-1 0,-1 1 1,-1 0-1,-5 35 0,-3-26-6712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6.772"/>
    </inkml:context>
    <inkml:brush xml:id="br0">
      <inkml:brushProperty name="width" value="0.05" units="cm"/>
      <inkml:brushProperty name="height" value="0.05" units="cm"/>
    </inkml:brush>
  </inkml:definitions>
  <inkml:trace contextRef="#ctx0" brushRef="#br0">0 396 24575,'0'-8'0,"0"-1"0,1 1 0,0-1 0,0 1 0,1 0 0,0-1 0,0 1 0,1 0 0,0 0 0,1 0 0,-1 1 0,1-1 0,1 1 0,0 0 0,0 0 0,0 0 0,1 1 0,-1 0 0,2 0 0,-1 0 0,1 1 0,0 0 0,0 0 0,0 1 0,0 0 0,1 0 0,0 0 0,0 1 0,0 1 0,0-1 0,14-1 0,0 1 0,1 0 0,0 2 0,0 1 0,29 3 0,-50-3 0,0 1 0,0 0 0,1 0 0,-1-1 0,0 2 0,0-1 0,0 0 0,0 0 0,0 1 0,0-1 0,0 1 0,0-1 0,-1 1 0,1 0 0,-1 0 0,1 0 0,-1 0 0,0 0 0,1 0 0,-1 0 0,0 0 0,0 0 0,-1 0 0,2 5 0,2 7 0,-1 0 0,-1 0 0,2 15 0,-2-10 0,4 32 0,-1-5 0,12 46 0,-10-74 0,-4-27 0,-4-31 0,-3-2 0,2 0 0,2-1 0,6-48 0,-3 71 0,1-1 0,0 1 0,1 0 0,2 0 0,0 0 0,1 1 0,0 0 0,17-26 0,-21 40 0,-1 0 0,1 0 0,1 0 0,-1 1 0,0-1 0,1 1 0,0 0 0,0 0 0,0 1 0,1-1 0,6-2 0,-9 5 0,-1 0 0,1 0 0,0 0 0,0 1 0,0-1 0,0 1 0,0-1 0,0 1 0,0 0 0,0 0 0,0 1 0,0-1 0,-1 1 0,1-1 0,0 1 0,0 0 0,0 0 0,0 0 0,-1 0 0,1 1 0,-1-1 0,1 1 0,-1-1 0,1 1 0,2 3 0,-1-1 15,0 0 0,0 0 0,0 0 0,-1 1-1,1-1 1,-1 1 0,0 0 0,0 0 0,-1 0 0,0 0-1,0 1 1,0-1 0,0 1 0,-1-1 0,0 1 0,0-1 0,-1 1-1,1 0 1,-1-1 0,0 1 0,-1 0 0,-1 7 0,0-5-129,0 0 0,0 0 0,-1-1 0,0 1 1,-1-1-1,0 0 0,0 0 0,0 0 1,-1 0-1,0-1 0,0 1 0,-1-1 1,0-1-1,-12 10 0,-8 3-6712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7.289"/>
    </inkml:context>
    <inkml:brush xml:id="br0">
      <inkml:brushProperty name="width" value="0.05" units="cm"/>
      <inkml:brushProperty name="height" value="0.05" units="cm"/>
    </inkml:brush>
  </inkml:definitions>
  <inkml:trace contextRef="#ctx0" brushRef="#br0">271 495 24575,'1'-1'0,"0"1"0,-1 0 0,1 0 0,0 0 0,-1-1 0,1 1 0,0 0 0,-1-1 0,1 1 0,-1 0 0,1-1 0,0 1 0,-1-1 0,1 1 0,-1-1 0,0 1 0,1-1 0,-1 1 0,1-1 0,-1 0 0,0 1 0,1-1 0,-1 1 0,0-1 0,0 0 0,1 1 0,-1-1 0,0 0 0,0 1 0,0-1 0,0 0 0,0 0 0,0 1 0,0-1 0,0 0 0,0 1 0,-1-2 0,-5-26 0,2 20 0,-1 0 0,0 0 0,-1 1 0,0 0 0,0 0 0,0 0 0,-1 1 0,0 0 0,0 0 0,-1 1 0,0 0 0,0 0 0,0 1 0,0 0 0,-1 1 0,-9-4 0,16 7 0,-1-1 0,1 1 0,-1 0 0,1-1 0,-1 1 0,1 0 0,-1 1 0,1-1 0,-1 0 0,1 1 0,0 0 0,-1-1 0,1 1 0,0 0 0,-5 2 0,3 0 0,0 0 0,1-1 0,-1 2 0,0-1 0,1 0 0,0 1 0,-5 6 0,-1 5 0,0 1 0,1-1 0,-8 25 0,14-36 0,-4 12 0,0 1 0,1 0 0,1 0 0,0 0 0,2 1 0,-2 30 0,4-42 0,0 0 0,1-1 0,0 1 0,0 0 0,0-1 0,1 1 0,0-1 0,0 1 0,0-1 0,5 8 0,-4-9 0,0-1 0,-1 0 0,1 1 0,1-1 0,-1 0 0,0-1 0,1 1 0,0-1 0,-1 1 0,1-1 0,0 0 0,0 0 0,0-1 0,0 1 0,7 1 0,0-1 0,1-1 0,-1 0 0,0 0 0,1-1 0,-1-1 0,0 0 0,1 0 0,-1-1 0,0-1 0,0 0 0,0 0 0,0-1 0,-1-1 0,18-9 0,-9 3 0,0-1 0,-1-1 0,0 0 0,-1-1 0,0-1 0,23-28 0,-27 26 0,0-1 0,-1-1 0,-1 0 0,0-1 0,-2 0 0,0 0 0,-1-1 0,-2 0 0,0 0 0,-1-1 0,3-26 0,-6 23 0,0 0 0,-2 0 0,-1 1 0,-1-1 0,-1 0 0,-1 0 0,-1 1 0,-1 0 0,-16-40 0,11 42 0,10 22 0,1 0 0,0-1 0,0 1 0,0 0 0,0 0 0,0-1 0,-1 1 0,1 0 0,0 0 0,0-1 0,0 1 0,-1 0 0,1 0 0,0 0 0,0 0 0,-1-1 0,1 1 0,0 0 0,-1 0 0,1 0 0,0 0 0,0 0 0,-1 0 0,1 0 0,0 0 0,-1 0 0,1 0 0,0 0 0,0 0 0,-1 0 0,1 0 0,0 0 0,-1 0 0,1 0 0,0 0 0,-1 0 0,1 0 0,0 0 0,0 0 0,-1 1 0,1-1 0,0 0 0,0 0 0,-1 0 0,1 0 0,0 1 0,0-1 0,0 0 0,-1 0 0,1 1 0,0-1 0,0 0 0,0 0 0,0 1 0,-1-1 0,1 0 0,0 1 0,0-1 0,0 0 0,0 0 0,0 1 0,0-1 0,0 0 0,0 1 0,0-1 0,0 0 0,0 1 0,0-1 0,-2 18 0,0-1 0,0 1 0,2 0 0,0-1 0,6 33 0,-4-26 0,6 51-341,3-1 0,4-1-1,47 140 1,-47-174-6485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8.191"/>
    </inkml:context>
    <inkml:brush xml:id="br0">
      <inkml:brushProperty name="width" value="0.05" units="cm"/>
      <inkml:brushProperty name="height" value="0.05" units="cm"/>
    </inkml:brush>
  </inkml:definitions>
  <inkml:trace contextRef="#ctx0" brushRef="#br0">172 351 24575,'3'-7'0,"0"-1"0,0 0 0,-1 0 0,-1 0 0,1 0 0,0-11 0,-1-50 0,-1 67 0,0-3 0,-1 0 0,1 0 0,-1 0 0,0 0 0,0 0 0,-1 0 0,1 0 0,-1 1 0,0-1 0,0 1 0,-1-1 0,-2-3 0,4 6 0,-1 0 0,1 1 0,0-1 0,-1 1 0,0 0 0,1-1 0,-1 1 0,1 0 0,-1 0 0,0 0 0,0 0 0,0 0 0,0 1 0,0-1 0,0 0 0,0 1 0,0 0 0,0-1 0,0 1 0,0 0 0,0 0 0,0 0 0,0 0 0,0 0 0,0 1 0,0-1 0,0 1 0,0-1 0,0 1 0,1 0 0,-1 0 0,-2 0 0,-2 3 0,1 0 0,-1 0 0,1 0 0,0 0 0,0 1 0,0 0 0,1 0 0,0 0 0,0 1 0,0-1 0,0 1 0,1 0 0,0 0 0,-4 11 0,0 4 0,0 0 0,1 1 0,-3 26 0,6-30 0,1 0 0,0 35 0,2-49 0,0 0 0,1 0 0,-1 0 0,1 0 0,-1 0 0,1 0 0,0 0 0,1-1 0,-1 1 0,1 0 0,-1-1 0,1 1 0,0-1 0,0 0 0,1 1 0,-1-1 0,1 0 0,-1-1 0,1 1 0,5 3 0,-7-5 0,1 0 0,0 0 0,0 0 0,0 0 0,0-1 0,0 1 0,0-1 0,1 1 0,-1-1 0,0 0 0,0 0 0,0 0 0,0 0 0,0 0 0,0 0 0,4-2 0,-1 1 0,-1-1 0,0 1 0,-1-1 0,1 0 0,0 0 0,-1-1 0,1 1 0,3-4 0,1-2 0,0 0 0,-1 0 0,0-1 0,0 0 0,9-16 0,-11 15 0,-1 0 0,6-19 0,-1 0 0,-9 29 0,0 0 0,0 0 0,0-1 0,0 1 0,0 0 0,0 0 0,0 0 0,0-1 0,0 1 0,0 0 0,0 0 0,0-1 0,1 1 0,-1 0 0,0 0 0,0 0 0,0-1 0,0 1 0,0 0 0,0 0 0,0 0 0,1 0 0,-1-1 0,0 1 0,0 0 0,0 0 0,0 0 0,1 0 0,-1 0 0,0 0 0,0 0 0,0-1 0,1 1 0,-1 0 0,0 0 0,0 0 0,1 0 0,-1 0 0,0 0 0,0 0 0,0 0 0,1 0 0,-1 0 0,0 0 0,4 12 0,-1 26 0,-2-33 0,0 7 0,0 0 0,1-1 0,0 0 0,1 1 0,1-1 0,5 13 0,-7-21 0,-1 0 0,1 0 0,0 0 0,0 0 0,0-1 0,0 1 0,1 0 0,-1-1 0,1 0 0,-1 1 0,4 1 0,-4-3 0,0 0 0,0 0 0,0 0 0,0-1 0,0 1 0,0-1 0,1 1 0,-1-1 0,0 0 0,0 0 0,0 0 0,0 0 0,0 0 0,0 0 0,1-1 0,-1 1 0,0-1 0,0 1 0,3-3 0,-1 1 0,0 0 0,-1 0 0,1-1 0,-1 1 0,1-1 0,-1 0 0,0 0 0,0 0 0,-1 0 0,1-1 0,-1 1 0,1-1 0,-1 0 0,0 0 0,0 0 0,-1 0 0,1 0 0,1-7 0,2-9 0,-1-1 0,2-32 0,-5 37 0,2-6 0,-1 0 0,-1 0 0,-2 0 0,0 0 0,-1 0 0,-6-27 0,7 46 0,1 4 0,1 12 0,5 20 0,35 72 0,-7-19 0,-32-80 0,-1 1 0,0 0 0,0-1 0,-1 1 0,1-1 0,-1 1 0,-1 0 0,1-1 0,-1 1 0,0-1 0,-1 1 0,0-1 0,0 1 0,0-1 0,-1 0 0,1 0 0,-2 0 0,1 0 0,-1-1 0,1 1 0,-1-1 0,-1 0 0,1 0 0,-1 0 0,0-1 0,-8 6 0,11-11 0,6-5 0,5-7 0,187-185 0,11-13 0,-196 198 0,19-30 0,-28 40 0,0 0 0,0-1 0,0 1 0,-1-1 0,1 1 0,-1-1 0,0 1 0,0-1 0,0 0 0,-1 0 0,1 0 0,-1 1 0,0-1 0,0 0 0,-1-5 0,1 8 0,0 1 0,0 0 0,0-1 0,0 1 0,0 0 0,0-1 0,0 1 0,0 0 0,0-1 0,-1 1 0,1 0 0,0-1 0,0 1 0,0 0 0,0 0 0,-1-1 0,1 1 0,0 0 0,0 0 0,0-1 0,-1 1 0,1 0 0,0 0 0,-1-1 0,1 1 0,0 0 0,0 0 0,-1 0 0,1 0 0,0 0 0,-1 0 0,1-1 0,0 1 0,-1 0 0,1 0 0,0 0 0,-1 0 0,1 0 0,0 0 0,-1 0 0,1 0 0,0 0 0,-1 0 0,1 1 0,0-1 0,-1 0 0,1 0 0,0 0 0,0 0 0,-1 0 0,1 1 0,0-1 0,-1 0 0,1 0 0,0 0 0,0 1 0,-1-1 0,1 0 0,0 0 0,0 1 0,0-1 0,-1 0 0,1 1 0,-12 19 0,9-12 0,1 0 0,1 0 0,0 0 0,0 0 0,0 0 0,1 0 0,0 0 0,1 1 0,0-1 0,0 0 0,1 0 0,0 0 0,0 0 0,1-1 0,0 1 0,5 9 0,7 10 0,1 0 0,36 45 0,-49-68 0,0 0 0,0 1 0,1-1 0,-1 1 0,-1 0 0,1 0 0,-1 0 0,3 8 0,-5-11 0,1 0 0,-1 0 0,0 0 0,0 1 0,0-1 0,0 0 0,0 0 0,0 0 0,-1 0 0,1 0 0,-1 0 0,0 0 0,1 0 0,-1 0 0,0 0 0,0 0 0,0 0 0,0 0 0,-1-1 0,1 1 0,0 0 0,-3 2 0,-5 3-222,0 0 1,0-1-1,0 0 0,-1-1 0,-15 8 0,24-13 188,-44 20-6792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9.119"/>
    </inkml:context>
    <inkml:brush xml:id="br0">
      <inkml:brushProperty name="width" value="0.05" units="cm"/>
      <inkml:brushProperty name="height" value="0.05" units="cm"/>
    </inkml:brush>
  </inkml:definitions>
  <inkml:trace contextRef="#ctx0" brushRef="#br0">237 418 24575,'1'-2'0,"0"-1"0,0 1 0,0-1 0,1 1 0,-1-1 0,1 1 0,-1 0 0,1 0 0,0 0 0,4-4 0,3-5 0,19-27 0,-2-1 0,21-44 0,-39 68 0,-1-1 0,-1 0 0,-1-1 0,0 1 0,-1-1 0,-1 0 0,0 0 0,0-33 0,-3 48 0,0 0 0,0 0 0,0 0 0,-1 0 0,1 0 0,0 0 0,-1 0 0,1 0 0,-1 0 0,0 1 0,0-1 0,0 0 0,0 0 0,-1-1 0,2 2 0,-1 1 0,0-1 0,0 0 0,1 1 0,-1-1 0,0 1 0,0 0 0,0-1 0,1 1 0,-1-1 0,0 1 0,0 0 0,0 0 0,0 0 0,0-1 0,0 1 0,0 0 0,0 0 0,0 0 0,1 0 0,-2 1 0,-3 0 0,0 1 0,1-1 0,-1 1 0,1 0 0,-1 1 0,1-1 0,0 1 0,0 0 0,-6 5 0,-7 9 0,0 0 0,1 1 0,1 0 0,1 2 0,1 0 0,0 0 0,2 1 0,0 1 0,-8 22 0,-1 14 0,2 1 0,-15 81 0,-3 195 0,7-44 0,26-278-227,1 0-1,-2 1 1,0-1-1,0 0 1,-10 19-1,-5-2-6598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9.488"/>
    </inkml:context>
    <inkml:brush xml:id="br0">
      <inkml:brushProperty name="width" value="0.05" units="cm"/>
      <inkml:brushProperty name="height" value="0.05" units="cm"/>
    </inkml:brush>
  </inkml:definitions>
  <inkml:trace contextRef="#ctx0" brushRef="#br0">1 150 24575,'23'-10'0,"0"1"0,1 2 0,0 0 0,45-5 0,-27 5 0,-15 2 0,0 2 0,1 1 0,-1 1 0,35 4 0,107 24 0,-153-23 0,-5-2 0,0 1 0,0-1 0,0-1 0,0 0 0,12 0 0,-21-1 0,0-1 0,0 1 0,0 0 0,0-1 0,0 1 0,0-1 0,0 1 0,0-1 0,0 0 0,0 0 0,0 0 0,0 0 0,-1 0 0,1 0 0,-1-1 0,1 1 0,-1-1 0,1 1 0,-1-1 0,0 1 0,1-1 0,-1 0 0,0 1 0,0-1 0,0 0 0,0 0 0,-1 0 0,1 0 0,-1 0 0,1 0 0,-1 0 0,1 0 0,-1-3 0,-2-76 0,2 81 0,0 0 0,0 0 0,0-1 0,0 1 0,0 0 0,0 0 0,0 0 0,0 0 0,0 0 0,0 0 0,0 0 0,0 0 0,0 0 0,0 0 0,0 0 0,0 0 0,0 0 0,0-1 0,0 1 0,0 0 0,0 0 0,0 0 0,0 0 0,0 0 0,0 0 0,0 0 0,0 0 0,1 0 0,-1 0 0,0 0 0,0 0 0,0 0 0,0 0 0,0 0 0,0 0 0,0 0 0,0 0 0,0 0 0,0 0 0,0 0 0,0 0 0,0 0 0,0 0 0,1 0 0,-1 0 0,0 0 0,0 0 0,0 0 0,0 0 0,0 0 0,0 0 0,0 0 0,0 0 0,0 0 0,0 0 0,0 0 0,0 0 0,0 0 0,0 0 0,1 0 0,-1 0 0,0 0 0,0 0 0,0 0 0,0 0 0,0 0 0,0 0 0,5 7 0,5 10 0,-3-4 66,2 6-543,1-1 0,15 21 0,-13-23-6349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1:59.814"/>
    </inkml:context>
    <inkml:brush xml:id="br0">
      <inkml:brushProperty name="width" value="0.05" units="cm"/>
      <inkml:brushProperty name="height" value="0.05" units="cm"/>
    </inkml:brush>
  </inkml:definitions>
  <inkml:trace contextRef="#ctx0" brushRef="#br0">352 105 24575,'1'-16'0,"-2"-34"0,0 48 0,1 0 0,0 0 0,0 0 0,-1 0 0,1 0 0,-1 0 0,0 0 0,0 0 0,1 1 0,-1-1 0,0 0 0,-1 0 0,1 1 0,0-1 0,0 1 0,-1-1 0,1 1 0,-1-1 0,-1 0 0,2 1 0,-1 1 0,1-1 0,0 1 0,0 0 0,-1-1 0,1 1 0,0 0 0,0 0 0,-1 0 0,1 0 0,0 0 0,-1 1 0,1-1 0,0 0 0,0 0 0,0 1 0,-1-1 0,1 1 0,0-1 0,0 1 0,-2 1 0,-22 17 0,23-17 0,-39 39 0,1 3 0,3 1 0,-53 83 0,72-100-682,-15 32-1,17-25-6143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0.136"/>
    </inkml:context>
    <inkml:brush xml:id="br0">
      <inkml:brushProperty name="width" value="0.05" units="cm"/>
      <inkml:brushProperty name="height" value="0.05" units="cm"/>
    </inkml:brush>
  </inkml:definitions>
  <inkml:trace contextRef="#ctx0" brushRef="#br0">1 171 24575,'0'-25'0,"2"-48"0,-2 66 0,1 0 0,0 0 0,1 0 0,0 0 0,0 0 0,0 0 0,7-10 0,-9 16 0,0 1 0,0 0 0,0-1 0,0 1 0,0 0 0,0-1 0,1 1 0,-1 0 0,0 0 0,0-1 0,0 1 0,1 0 0,-1 0 0,0-1 0,0 1 0,1 0 0,-1 0 0,0 0 0,1-1 0,-1 1 0,0 0 0,1 0 0,-1 0 0,0 0 0,1 0 0,-1 0 0,0 0 0,1 0 0,-1 0 0,0 0 0,1 0 0,-1 0 0,1 0 0,6 9 0,1 18 0,-1 12 0,-4-18 0,0-1 0,8 23 0,-11-42 0,1-1 0,-1 1 0,0 0 0,0-1 0,0 1 0,1 0 0,-1-1 0,0 1 0,0-1 0,1 1 0,-1-1 0,1 1 0,-1-1 0,1 1 0,-1-1 0,0 1 0,1-1 0,0 1 0,-1-1 0,1 0 0,-1 1 0,1-1 0,-1 0 0,1 0 0,0 1 0,0-1 0,0 0 0,0 0 0,0-1 0,0 1 0,0 0 0,0-1 0,0 1 0,0 0 0,-1-1 0,1 1 0,0-1 0,0 0 0,0 1 0,-1-1 0,1 0 0,0 1 0,0-2 0,5-6 0,1-1 0,8-17 0,-8 14 0,-6 9 0,1 1 0,-1 0 0,1 0 0,0 0 0,0 0 0,0 0 0,0 0 0,0 0 0,0 1 0,1-1 0,-1 1 0,0-1 0,1 1 0,-1 0 0,1 0 0,0 0 0,3-1 0,-4 2 0,1 0 0,-1 0 0,0 0 0,0 1 0,0-1 0,0 1 0,0-1 0,0 1 0,0 0 0,0-1 0,0 1 0,0 0 0,0 0 0,0 1 0,-1-1 0,1 0 0,0 0 0,-1 1 0,1-1 0,-1 1 0,1 0 0,-1-1 0,2 4 0,8 13-455,0 0 0,12 27 0,-11-17-6371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7.297"/>
    </inkml:context>
    <inkml:brush xml:id="br0">
      <inkml:brushProperty name="width" value="0.05" units="cm"/>
      <inkml:brushProperty name="height" value="0.05" units="cm"/>
    </inkml:brush>
  </inkml:definitions>
  <inkml:trace contextRef="#ctx0" brushRef="#br0">170 71 24575,'0'-3'0,"0"0"0,0 1 0,0-1 0,-1 1 0,0-1 0,1 1 0,-1-1 0,0 1 0,0-1 0,0 1 0,-1 0 0,1-1 0,0 1 0,-1 0 0,0 0 0,1 0 0,-1 0 0,-3-2 0,2 1 0,-1 1 0,1 0 0,-1-1 0,0 1 0,0 1 0,0-1 0,0 0 0,0 1 0,0 0 0,-8-1 0,8 1 0,1 0 0,-1 1 0,1 0 0,-1 0 0,1 0 0,-1 0 0,0 0 0,1 1 0,-1-1 0,1 1 0,0 0 0,-1 0 0,1 0 0,0 1 0,-1-1 0,1 1 0,0 0 0,0 0 0,0 0 0,1 0 0,-1 0 0,0 1 0,1-1 0,-1 1 0,1 0 0,0 0 0,0 0 0,0 0 0,-1 3 0,2-3 0,0 1 0,0-1 0,0 1 0,0-1 0,1 1 0,0-1 0,0 1 0,0 0 0,0-1 0,0 1 0,1-1 0,0 1 0,-1-1 0,1 1 0,2 3 0,0-1 0,0 0 0,0-1 0,0 1 0,1-1 0,0 0 0,0 0 0,9 8 0,4 1 0,1 0 0,1-1 0,33 17 0,-15-11 0,-23-13 0,-2 0 0,1 1 0,-1 0 0,0 1 0,-1 1 0,14 11 0,-24-19 0,0 0 0,0 0 0,0 1 0,0-1 0,0 0 0,-1 1 0,1-1 0,0 0 0,-1 1 0,1-1 0,-1 1 0,1-1 0,-1 1 0,0-1 0,1 1 0,-1-1 0,0 1 0,0-1 0,0 1 0,0-1 0,-1 3 0,0-2 0,1 1 0,-2-1 0,1 1 0,0-1 0,0 0 0,-1 0 0,1 0 0,-1 0 0,0 0 0,1 0 0,-5 3 0,-3 2 0,-1 0 0,0 0 0,-1-1 0,-14 6 0,12-7-195,0 0 0,0-1 0,-1 0 0,1-1 0,-1 0 0,-20 1 0,-1-4-6631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0.452"/>
    </inkml:context>
    <inkml:brush xml:id="br0">
      <inkml:brushProperty name="width" value="0.05" units="cm"/>
      <inkml:brushProperty name="height" value="0.05" units="cm"/>
    </inkml:brush>
  </inkml:definitions>
  <inkml:trace contextRef="#ctx0" brushRef="#br0">240 19 24575,'0'0'0,"0"-1"0,0 0 0,0 0 0,0 1 0,0-1 0,0 0 0,0 0 0,0 1 0,0-1 0,-1 0 0,1 1 0,0-1 0,-1 0 0,1 1 0,0-1 0,-1 0 0,1 1 0,-1-1 0,1 1 0,-1-1 0,1 1 0,-1-1 0,1 1 0,-1-1 0,0 1 0,1 0 0,-1-1 0,0 1 0,1 0 0,-1-1 0,0 1 0,1 0 0,-1 0 0,0 0 0,0-1 0,1 1 0,-1 0 0,0 0 0,0 0 0,0 1 0,-2-1 0,1 0 0,-1 1 0,1-1 0,0 1 0,-1-1 0,1 1 0,0 0 0,0 0 0,0 0 0,-1 1 0,-1 1 0,-9 8 0,1 1 0,0 0 0,1 1 0,1 0 0,0 1 0,-9 17 0,1 2 0,-24 59 0,33-67 57,1 0 0,1 1 0,0-1 0,2 1 0,-1 31 0,5-47-158,0 0 1,1 0-1,1 1 1,0-1 0,0 0-1,1 0 1,1 0-1,-1 0 1,1 0 0,1-1-1,0 1 1,0-1 0,1 0-1,0 0 1,1 0-1,7 8 1,15 11-6726</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1.140"/>
    </inkml:context>
    <inkml:brush xml:id="br0">
      <inkml:brushProperty name="width" value="0.05" units="cm"/>
      <inkml:brushProperty name="height" value="0.05" units="cm"/>
    </inkml:brush>
  </inkml:definitions>
  <inkml:trace contextRef="#ctx0" brushRef="#br0">28 0 24575,'-5'0'0,"-6"0"0,3 0 0,5 0 0,9 3 0,9 4 0,9 4 0,5 5 0,3 6 0,3 9 0,-2 9 0,-7 11 0,-7 10 0,-13 10 0,-17 4 0,-17 4 0,-16 0 0,-1-13-8191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1.729"/>
    </inkml:context>
    <inkml:brush xml:id="br0">
      <inkml:brushProperty name="width" value="0.05" units="cm"/>
      <inkml:brushProperty name="height" value="0.05" units="cm"/>
    </inkml:brush>
  </inkml:definitions>
  <inkml:trace contextRef="#ctx0" brushRef="#br0">269 68 24575,'0'-3'0,"0"0"0,0 0 0,0 1 0,0-1 0,-1 0 0,1 0 0,-1 0 0,0 0 0,0 0 0,0 1 0,0-1 0,0 0 0,-1 1 0,1-1 0,-1 1 0,0-1 0,1 1 0,-4-3 0,3 3 0,-1 1 0,0-1 0,0 1 0,0-1 0,0 1 0,0 0 0,0 0 0,0 0 0,0 1 0,0-1 0,0 1 0,-1 0 0,1-1 0,0 1 0,0 1 0,-6 0 0,-3 0 0,1 1 0,0 0 0,0 0 0,0 2 0,0-1 0,0 1 0,0 1 0,1 0 0,-19 12 0,28-16 0,-1 1 0,0 0 0,1 0 0,-1-1 0,1 1 0,0 0 0,0 0 0,-1 1 0,1-1 0,1 0 0,-1 0 0,0 0 0,0 1 0,1-1 0,0 0 0,-1 1 0,1-1 0,0 1 0,0-1 0,0 0 0,0 1 0,1-1 0,-1 0 0,0 1 0,1-1 0,0 0 0,1 4 0,3 6 0,1 0 0,0-1 0,14 21 0,-12-21 0,-3-3 0,0-1 0,-1 0 0,0 1 0,-1 0 0,0 0 0,0 0 0,0 0 0,1 12 0,-4-17 0,1-1 0,-1 1 0,0-1 0,0 1 0,-1-1 0,1 1 0,0-1 0,-1 1 0,0-1 0,1 1 0,-1-1 0,0 0 0,0 1 0,0-1 0,-1 0 0,1 0 0,0 0 0,-1 0 0,0 0 0,1 0 0,-1 0 0,0-1 0,0 1 0,0-1 0,0 1 0,0-1 0,0 1 0,0-1 0,-1 0 0,1 0 0,0 0 0,-5 0 0,0 1 0,0 0 0,0-1 0,-1 0 0,1-1 0,-10 0 0,-12 1 0,29-1 0,0 0 0,0 0 0,0 1 0,0-1 0,0 0 0,0 0 0,0 0 0,-1 0 0,1 0 0,0 0 0,0 0 0,0 0 0,0 0 0,0 0 0,0 0 0,0 0 0,0 0 0,-1 0 0,1 0 0,0 1 0,0-1 0,0 0 0,0 0 0,0 0 0,0 0 0,0 0 0,0 0 0,0 0 0,0 1 0,0-1 0,0 0 0,0 0 0,0 0 0,0 0 0,0 0 0,0 0 0,0 0 0,0 1 0,0-1 0,0 0 0,0 0 0,0 0 0,0 0 0,0 0 0,0 0 0,0 1 0,0-1 0,0 0 0,0 0 0,1 0 0,5 9 0,12 9 0,-18-17 0,14 12-170,-1 0-1,-1 1 0,0 1 1,0 0-1,-2 0 0,0 1 1,8 18-1,-5-1-6655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2.773"/>
    </inkml:context>
    <inkml:brush xml:id="br0">
      <inkml:brushProperty name="width" value="0.05" units="cm"/>
      <inkml:brushProperty name="height" value="0.05" units="cm"/>
    </inkml:brush>
  </inkml:definitions>
  <inkml:trace contextRef="#ctx0" brushRef="#br0">291 135 24575,'7'-35'0,"0"5"0,-6 27 0,-1 1 0,1-1 0,-1 0 0,0 1 0,0-1 0,0 0 0,-1 1 0,1-1 0,-1 0 0,1 1 0,-1-1 0,0 1 0,0-1 0,0 1 0,0-1 0,-1 1 0,1 0 0,-1 0 0,1-1 0,-1 1 0,0 0 0,1 0 0,-4-2 0,2 3 0,0 0 0,0-1 0,0 1 0,0 0 0,0 1 0,0-1 0,0 0 0,-1 1 0,1 0 0,0-1 0,0 1 0,-1 1 0,1-1 0,0 0 0,0 1 0,0 0 0,-1-1 0,1 1 0,-3 2 0,-10 3 0,1 1 0,1 1 0,0 0 0,0 1 0,0 0 0,1 1 0,1 1 0,-1 0 0,2 0 0,0 1 0,0 1 0,-9 14 0,15-19 0,-1 1 0,2-1 0,0 1 0,0 0 0,0 1 0,1-1 0,0 0 0,1 1 0,-2 14 0,4-17 0,0 0 0,0 0 0,1 0 0,-1 0 0,1-1 0,1 1 0,0 0 0,0-1 0,0 1 0,0-1 0,1 1 0,0-1 0,1 0 0,6 9 0,-4-8 34,0 0 1,0-1-1,0 0 0,1 0 0,0 0 0,0-1 0,1 0 0,0 0 0,8 3 1,0-1-462,1 0 0,-1-2 1,29 7-1,-9-6-6399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3.214"/>
    </inkml:context>
    <inkml:brush xml:id="br0">
      <inkml:brushProperty name="width" value="0.05" units="cm"/>
      <inkml:brushProperty name="height" value="0.05" units="cm"/>
    </inkml:brush>
  </inkml:definitions>
  <inkml:trace contextRef="#ctx0" brushRef="#br0">188 49 24575,'0'-1'0,"-1"-1"0,1 0 0,-1 1 0,0-1 0,1 0 0,-1 1 0,0-1 0,0 1 0,0-1 0,-1 1 0,1 0 0,0-1 0,0 1 0,-1 0 0,1 0 0,-1 0 0,1 0 0,-3-1 0,-29-15 0,30 16 0,0 0 0,1 1 0,-1-1 0,0 0 0,0 1 0,0 0 0,0 0 0,0 0 0,1 0 0,-1 0 0,0 1 0,0-1 0,0 1 0,1 0 0,-1-1 0,-4 3 0,3-1 0,0 1 0,0-1 0,1 1 0,-1 0 0,0 0 0,1 0 0,0 1 0,0-1 0,-4 6 0,1-1 0,1 1 0,0 0 0,0 0 0,1 1 0,0-1 0,1 1 0,0 0 0,-2 16 0,4-21 0,0 0 0,1 1 0,0-1 0,0 1 0,1-1 0,-1 1 0,1-1 0,1 1 0,-1-1 0,1 0 0,-1 1 0,2-1 0,-1 0 0,0 0 0,1-1 0,5 8 0,-5-9 0,-1 0 0,1 0 0,1 0 0,-1-1 0,0 1 0,0-1 0,1 0 0,0 0 0,-1 0 0,1 0 0,0 0 0,0-1 0,0 0 0,0 0 0,0 0 0,0 0 0,0-1 0,0 1 0,0-1 0,1 0 0,-1-1 0,7 0 0,-6 0 0,0 0 0,1 0 0,-1 0 0,0-1 0,0 0 0,-1 0 0,1 0 0,0-1 0,-1 0 0,1 1 0,-1-2 0,0 1 0,0 0 0,0-1 0,0 0 0,-1 0 0,0 0 0,1 0 0,2-5 0,-4 5 0,-1 0 0,1 0 0,-1 0 0,1-1 0,-1 1 0,0 0 0,-1-1 0,1 1 0,-1 0 0,0-1 0,0 1 0,0-1 0,0 1 0,-1 0 0,0-1 0,0 1 0,0 0 0,0-1 0,-1 1 0,0 0 0,0 0 0,-4-6 0,3 5-80,-1 0 0,0 0-1,0 1 1,0 0 0,-1 0-1,0 0 1,1 0 0,-1 1-1,-1 0 1,1 0 0,0 0 0,-1 1-1,1 0 1,-1 0 0,0 0-1,-10-1 1,-2 0-6746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3.645"/>
    </inkml:context>
    <inkml:brush xml:id="br0">
      <inkml:brushProperty name="width" value="0.05" units="cm"/>
      <inkml:brushProperty name="height" value="0.05" units="cm"/>
    </inkml:brush>
  </inkml:definitions>
  <inkml:trace contextRef="#ctx0" brushRef="#br0">187 233 24575,'0'-2'0,"-1"1"0,0 0 0,1 0 0,-1 0 0,0 0 0,1 0 0,-1 0 0,0 0 0,0 0 0,0 0 0,0 1 0,0-1 0,0 0 0,0 0 0,0 1 0,0-1 0,0 1 0,0-1 0,0 1 0,-3-1 0,-24-8 0,25 7 0,-1 1 0,1 1 0,-1-1 0,1 0 0,-1 1 0,1 0 0,-1-1 0,1 1 0,-1 1 0,0-1 0,1 1 0,-1-1 0,1 1 0,0 0 0,-1 0 0,1 0 0,0 1 0,-1-1 0,1 1 0,0 0 0,0 0 0,0 0 0,0 0 0,1 0 0,-1 1 0,1-1 0,-1 1 0,1 0 0,0 0 0,0 0 0,0 0 0,0 0 0,1 0 0,-2 4 0,-22 57 0,24-59 0,-1 1 0,1 0 0,0 0 0,0-1 0,0 1 0,1 0 0,0 0 0,0 0 0,1 8 0,0-13 0,-1-1 0,0 1 0,0 0 0,0 0 0,1-1 0,-1 1 0,0 0 0,1-1 0,-1 1 0,0 0 0,1-1 0,-1 1 0,1 0 0,-1-1 0,1 1 0,0-1 0,-1 1 0,1-1 0,-1 1 0,1-1 0,0 0 0,0 1 0,-1-1 0,1 0 0,1 1 0,0-1 0,-1 0 0,1 0 0,-1 0 0,1 0 0,-1 0 0,1-1 0,-1 1 0,1 0 0,-1-1 0,1 1 0,-1-1 0,2-1 0,4-2 0,0 0 0,0-1 0,11-10 0,-4 2 0,0-1 0,-1-1 0,-1 0 0,0 0 0,-1-2 0,-1 1 0,0-1 0,-1-1 0,-1 1 0,-1-2 0,0 1 0,-2-1 0,0 0 0,-1 0 0,0 0 0,-2-1 0,0-25 0,-2 43 0,0 1 0,0-1 0,0 0 0,0 0 0,-1 0 0,1 0 0,-1 0 0,1 1 0,-1-1 0,0 0 0,1 1 0,-1-1 0,0 0 0,-2-2 0,3 4 0,0 0 0,-1 0 0,1 0 0,0-1 0,0 1 0,-1 0 0,1 0 0,0 0 0,-1 0 0,1 0 0,0 0 0,0 0 0,-1-1 0,1 1 0,0 0 0,-1 0 0,1 0 0,0 0 0,-1 0 0,1 1 0,0-1 0,-1 0 0,1 0 0,0 0 0,0 0 0,-1 0 0,1 0 0,0 0 0,-1 1 0,-10 14 0,2 10 0,1 0 0,1 1 0,1 0 0,1 0 0,1 1 0,2-1 0,0 32 0,2-48-114,0 0 1,1 1-1,0-1 0,1 0 0,0 0 1,0 0-1,1 0 0,0 0 0,1 0 1,0-1-1,6 11 0,3-1-6712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4.090"/>
    </inkml:context>
    <inkml:brush xml:id="br0">
      <inkml:brushProperty name="width" value="0.05" units="cm"/>
      <inkml:brushProperty name="height" value="0.05" units="cm"/>
    </inkml:brush>
  </inkml:definitions>
  <inkml:trace contextRef="#ctx0" brushRef="#br0">321 100 24575,'1'-4'0,"-1"0"0,-1 0 0,1-1 0,-1 1 0,1 0 0,-1 0 0,-1 0 0,1 0 0,0 1 0,-1-1 0,0 0 0,0 0 0,0 1 0,0-1 0,-1 1 0,1 0 0,-1 0 0,0 0 0,0 0 0,0 0 0,0 0 0,0 1 0,-1 0 0,1-1 0,-1 1 0,1 1 0,-1-1 0,0 0 0,0 1 0,0 0 0,0 0 0,0 0 0,0 0 0,0 1 0,0 0 0,0-1 0,-1 1 0,1 1 0,0-1 0,0 1 0,0-1 0,-7 4 0,0 1 0,1 0 0,-1 1 0,1 1 0,0-1 0,1 2 0,0-1 0,0 1 0,1 1 0,-13 15 0,7-5 0,1 0 0,0 1 0,-19 41 0,30-55 0,-1 0 0,1 0 0,0 1 0,0-1 0,0 0 0,1 1 0,0 0 0,0 11 0,1-16 0,0 0 0,1-1 0,-1 1 0,1 0 0,-1 0 0,1 0 0,0 0 0,0 0 0,0 0 0,0-1 0,0 1 0,0 0 0,0-1 0,0 1 0,1-1 0,-1 1 0,1-1 0,-1 0 0,1 0 0,-1 0 0,1 1 0,0-1 0,0-1 0,-1 1 0,1 0 0,0 0 0,0-1 0,0 1 0,0-1 0,0 1 0,0-1 0,3 0 0,5 1 0,0-1 0,0 0 0,0-1 0,0 0 0,-1-1 0,1 0 0,0 0 0,-1-1 0,10-4 0,5-3 0,-1-1 0,29-18 0,-37 18 0,0 0 0,0-1 0,20-23 0,7-6 0,-42 41 0,0-1 0,1 1 0,-1 0 0,0-1 0,1 1 0,-1 0 0,0-1 0,1 1 0,-1 0 0,1 0 0,-1-1 0,0 1 0,1 0 0,-1 0 0,1-1 0,-1 1 0,1 0 0,-1 0 0,1 0 0,-1 0 0,1 0 0,-1 0 0,0 0 0,1 0 0,-1 0 0,1 0 0,-1 0 0,1 0 0,-1 0 0,1 0 0,-1 0 0,1 1 0,-1-1 0,1 0 0,-1 0 0,0 0 0,1 1 0,-1-1 0,1 0 0,-1 1 0,0-1 0,1 0 0,-1 1 0,0-1 0,1 0 0,-1 1 0,0-1 0,0 1 0,1-1 0,-1 1 0,0-1 0,0 0 0,0 1 0,0-1 0,0 1 0,0-1 0,1 1 0,-1-1 0,0 1 0,0-1 0,0 1 0,-1-1 0,1 1 0,1 41 0,-2-34 0,1 21-455,1-1 0,5 32 0,1-23-6371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4.838"/>
    </inkml:context>
    <inkml:brush xml:id="br0">
      <inkml:brushProperty name="width" value="0.05" units="cm"/>
      <inkml:brushProperty name="height" value="0.05" units="cm"/>
    </inkml:brush>
  </inkml:definitions>
  <inkml:trace contextRef="#ctx0" brushRef="#br0">2 155 24575,'-1'-6'0,"1"1"0,0-1 0,0 0 0,1 1 0,0-1 0,0 0 0,0 1 0,1-1 0,-1 1 0,1-1 0,1 1 0,-1 0 0,1 0 0,0 0 0,0 0 0,0 1 0,1-1 0,-1 1 0,1 0 0,0 0 0,1 0 0,-1 0 0,1 1 0,-1 0 0,11-6 0,-7 5 0,1 1 0,0-1 0,-1 1 0,1 1 0,1 0 0,8-2 0,-12 4 0,-1-1 0,0 1 0,1 0 0,-1 0 0,0 0 0,1 1 0,-1 0 0,0 0 0,0 0 0,0 1 0,0 0 0,5 2 0,-8-3 0,-1 0 0,1 0 0,-1 0 0,0 0 0,0 0 0,1 1 0,-1-1 0,0 0 0,0 1 0,0-1 0,0 1 0,0-1 0,-1 1 0,1 0 0,0-1 0,-1 1 0,1 0 0,-1-1 0,0 1 0,1 0 0,-1-1 0,0 1 0,0 0 0,0 0 0,0-1 0,-1 1 0,1 0 0,0 0 0,-1-1 0,1 1 0,-1 0 0,1-1 0,-2 3 0,-3 6 0,1 0 0,-1-1 0,-1 0 0,-7 9 0,-25 32 0,23-33 0,2 0 0,0 1 0,0 1 0,-13 30 0,25-48 0,0 1 0,0 0 0,1 0 0,-1 0 0,1 1 0,-1-1 0,1 0 0,0 0 0,0 0 0,0 0 0,0 0 0,0 0 0,0 0 0,0 1 0,1-1 0,-1 0 0,1 0 0,0 0 0,0 0 0,-1 0 0,1-1 0,0 1 0,1 0 0,-1 0 0,0 0 0,0-1 0,1 1 0,-1-1 0,1 1 0,0-1 0,-1 0 0,1 1 0,0-1 0,0 0 0,-1 0 0,1 0 0,0 0 0,0-1 0,3 2 0,6 2 0,1-1 0,-1 0 0,1-1 0,0 0 0,18 0 0,-9-2 0,1-1 0,-1 0 0,0-2 0,32-8 0,-51 10 0,0 1 0,0-1 0,0 1 0,0 0 0,0 0 0,0 0 0,0 0 0,0 0 0,4 1 0,-6-1 0,1 0 0,-1 0 0,1 1 0,-1-1 0,1 0 0,0 0 0,-1 1 0,1-1 0,-1 1 0,0-1 0,1 0 0,-1 1 0,1-1 0,-1 1 0,1-1 0,-1 1 0,0-1 0,1 1 0,-1-1 0,0 1 0,1 1 0,-1 1 0,0 1 0,0-1 0,0 1 0,0 0 0,0-1 0,-1 1 0,0-1 0,1 1 0,-3 3 0,-6 34 0,1-1 0,-4 73 0,12-106-68,-1 0 0,0 0-1,0-1 1,-1 1 0,0 0 0,0-1-1,-1 1 1,1-1 0,-1 1 0,-1-1-1,1 0 1,-1-1 0,0 1 0,0-1-1,-1 1 1,0-1 0,0 0-1,0-1 1,-10 7 0,-13 8-6758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6.611"/>
    </inkml:context>
    <inkml:brush xml:id="br0">
      <inkml:brushProperty name="width" value="0.05" units="cm"/>
      <inkml:brushProperty name="height" value="0.05" units="cm"/>
    </inkml:brush>
  </inkml:definitions>
  <inkml:trace contextRef="#ctx0" brushRef="#br0">180 0 24575,'-39'633'0,"-28"-139"0,15-125 0,37-173 0,14-164 0,-1-16-1365,-1-7-5461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7.417"/>
    </inkml:context>
    <inkml:brush xml:id="br0">
      <inkml:brushProperty name="width" value="0.05" units="cm"/>
      <inkml:brushProperty name="height" value="0.05" units="cm"/>
    </inkml:brush>
  </inkml:definitions>
  <inkml:trace contextRef="#ctx0" brushRef="#br0">138 708 24575,'-5'-1'0,"0"1"0,0 0 0,1 1 0,-1-1 0,0 1 0,0 0 0,-5 2 0,8-2 0,1 0 0,-1 0 0,1 0 0,-1 0 0,1 0 0,0 1 0,-1-1 0,1 0 0,0 1 0,0-1 0,0 1 0,0-1 0,0 1 0,0 0 0,0-1 0,0 1 0,1 0 0,-1 0 0,1 0 0,-1-1 0,1 5 0,-17 167 0,-5-66 0,9-48 0,-6 67 0,22-355 0,-4 76 0,15-167 0,-7 248 0,3 1 0,28-100 0,-33 153 0,0 1 0,2 0 0,0 0 0,1 1 0,0 0 0,19-25 0,-24 36 0,0 1 0,1 0 0,0 0 0,0 0 0,0 0 0,1 0 0,-1 1 0,1 0 0,0 0 0,-1 0 0,1 1 0,1 0 0,-1 0 0,0 0 0,1 0 0,-1 1 0,0 0 0,1 0 0,0 0 0,-1 1 0,1 0 0,-1 0 0,1 0 0,0 1 0,7 1 0,-3 1 0,-1 0 0,0 1 0,-1 0 0,1 0 0,-1 1 0,0 0 0,0 0 0,0 1 0,-1 0 0,0 0 0,0 1 0,0 0 0,-1 0 0,0 1 0,-1 0 0,1 0 0,-1 0 0,6 15 0,-2-2 0,-1-1 0,-1 1 0,-1 1 0,0-1 0,-2 1 0,-1 0 0,1 23 0,-3-22 0,-2-1 0,-1 0 0,0 0 0,-2 0 0,0 0 0,-2 0 0,0-1 0,-1 0 0,-1 0 0,-15 26 0,17-35 0,-2 1 0,0-1 0,0-1 0,-1 1 0,0-2 0,-1 1 0,0-1 0,-1 0 0,0-1 0,-1-1 0,1 0 0,-2 0 0,1-1 0,-1-1 0,0 0 0,0 0 0,-15 3 0,20-7 0,-1-1 0,1 0 0,0 0 0,0 0 0,-1-1 0,1 0 0,0-1 0,-1 0 0,1 0 0,0-1 0,0 0 0,-13-5 0,16 5 0,1-1 0,-1 1 0,0-1 0,1 0 0,0 0 0,-1 0 0,1-1 0,0 1 0,1-1 0,-1 0 0,1 0 0,0 0 0,0-1 0,0 1 0,0-1 0,1 0 0,0 0 0,0 0 0,0 0 0,-2-8 0,4 12 0,0 0 0,-1 0 0,1 0 0,0 0 0,-1 0 0,1 0 0,0 0 0,0 0 0,0-1 0,0 1 0,0 0 0,0 0 0,0 0 0,0 0 0,1 0 0,-1 0 0,0 0 0,1 0 0,-1 0 0,1-1 0,0 1 0,0 1 0,-1 0 0,1 0 0,0 0 0,-1 0 0,1 0 0,-1 0 0,1 0 0,0 0 0,-1 1 0,1-1 0,0 0 0,-1 0 0,1 0 0,-1 1 0,1-1 0,0 0 0,-1 1 0,1-1 0,-1 0 0,1 1 0,-1-1 0,1 2 0,7 4 0,-1 1 0,12 15 0,73 108 0,8 11 0,-83-120 0,2 0 0,0-1 0,1-1 0,28 20 0,-45-37-52,0 1-1,0-1 1,1 1-1,-1-1 1,1 0-1,-1-1 1,1 1-1,0 0 1,0-1-1,-1 0 1,1 0-1,0 0 1,0-1-1,0 1 1,0-1-1,1 0 1,-1 0-1,0 0 1,0-1-1,0 1 0,0-1 1,0 0-1,0 0 1,-1 0-1,8-4 1,7-5-6774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8.484"/>
    </inkml:context>
    <inkml:brush xml:id="br0">
      <inkml:brushProperty name="width" value="0.05" units="cm"/>
      <inkml:brushProperty name="height" value="0.05" units="cm"/>
    </inkml:brush>
  </inkml:definitions>
  <inkml:trace contextRef="#ctx0" brushRef="#br0">153 487 24575,'1'1'0,"0"-1"0,0 0 0,-1 0 0,1-1 0,0 1 0,0 0 0,0 0 0,0 0 0,0-1 0,0 1 0,0 0 0,-1-1 0,1 1 0,0 0 0,0-1 0,0 1 0,0-2 0,-1 2 0,0 0 0,1-1 0,-1 1 0,0 0 0,0-1 0,0 1 0,1 0 0,-1-1 0,0 1 0,0 0 0,0-1 0,0 1 0,0 0 0,0-1 0,0 1 0,0 0 0,0-1 0,0 1 0,0-1 0,0 1 0,0 0 0,0-1 0,0 1 0,-1 0 0,1-1 0,0 1 0,0-1 0,-1 0 0,0 0 0,0 1 0,1-1 0,-1 0 0,0 1 0,0-1 0,0 0 0,0 1 0,0-1 0,0 1 0,0-1 0,0 1 0,0 0 0,0-1 0,0 1 0,0 0 0,0 0 0,0 0 0,0-1 0,0 1 0,0 1 0,0-1 0,-1 0 0,1 0 0,0 0 0,0 0 0,0 1 0,0-1 0,-1 1 0,-4 2 0,1 0 0,-1 0 0,1 1 0,0-1 0,0 1 0,0 0 0,1 1 0,-1-1 0,1 1 0,-6 8 0,-4 8 0,-14 28 0,24-43 0,-1 4 0,0 0 0,1 0 0,0 1 0,0-1 0,1 1 0,-4 22 0,7-31 0,0 1 0,-1 0 0,1-1 0,0 1 0,0 0 0,0-1 0,1 1 0,-1 0 0,1-1 0,-1 1 0,1 0 0,0-1 0,0 1 0,0-1 0,0 0 0,1 1 0,-1-1 0,1 0 0,-1 0 0,1 1 0,0-1 0,0-1 0,0 1 0,0 0 0,0 0 0,0-1 0,0 1 0,1-1 0,-1 0 0,0 1 0,1-1 0,-1 0 0,1-1 0,2 2 0,4 0 0,0-1 0,-1 0 0,1 0 0,0-1 0,0 0 0,0 0 0,0-1 0,-1 0 0,1-1 0,0 0 0,13-4 0,-17 4 0,1-1 0,-1 1 0,0-1 0,0 0 0,0 0 0,0 0 0,0-1 0,0 0 0,-1 0 0,0 0 0,0 0 0,0-1 0,0 1 0,-1-1 0,0 0 0,0 0 0,0-1 0,2-6 0,1-9 0,0-1 0,2-26 0,-6 32 0,1-1 0,0 0 0,2 1 0,0 0 0,9-22 0,-6 22 0,-2 0 0,0-1 0,-1 0 0,6-30 0,3-72 0,-12 98 0,1-34 0,-1 89 0,1 0 0,1 0 0,2-1 0,1 1 0,2-1 0,1-1 0,1 1 0,2-2 0,2 0 0,34 56 0,-46-83 0,0 0 0,0 0 0,0 0 0,0-1 0,1 1 0,4 3 0,-7-7 0,-1 1 0,1-1 0,-1 0 0,1 1 0,0-1 0,-1 1 0,1-1 0,-1 0 0,1 1 0,0-1 0,-1 0 0,1 0 0,0 0 0,-1 0 0,1 1 0,0-1 0,-1 0 0,1 0 0,0 0 0,0 0 0,-1 0 0,1-1 0,0 1 0,-1 0 0,1 0 0,0 0 0,-1-1 0,1 1 0,0 0 0,-1 0 0,1-1 0,-1 1 0,1-1 0,-1 1 0,1-1 0,0 1 0,-1-1 0,0 1 0,1-1 0,-1 1 0,1-1 0,-1 1 0,0-1 0,1 0 0,-1 1 0,0-1 0,0 0 0,1 1 0,-1-1 0,0 0 0,0 1 0,0-1 0,0-1 0,4-21 0,-1 0 0,-1 0 0,-2 0 0,-3-40 0,2 28 0,-1-38 0,-3 0 0,-28-138 0,32 208 0,0 0 0,0-1 0,-1 1 0,1 0 0,-1 0 0,1 0 0,-1 0 0,0 0 0,0 0 0,-3-2 0,5 5 0,0-1 0,-1 1 0,1 0 0,-1-1 0,1 1 0,0 0 0,-1 0 0,1-1 0,-1 1 0,1 0 0,0 0 0,-1 0 0,1 0 0,-1 0 0,1-1 0,-1 1 0,1 0 0,-1 0 0,1 0 0,-1 0 0,1 0 0,-1 1 0,1-1 0,0 0 0,-1 0 0,1 0 0,-2 1 0,1-1 0,0 1 0,0 1 0,0-1 0,0 0 0,0 0 0,1 0 0,-1 0 0,0 1 0,1-1 0,-1 0 0,0 1 0,1-1 0,0 0 0,-1 2 0,-4 16 0,1 0 0,1-1 0,1 1 0,1 0 0,1 0 0,0 1 0,1-1 0,5 26 0,7 19 0,24 69 0,-15-58 0,3 22 0,17 56 0,-47-173 0,1 0 0,0 0 0,1 0 0,2 0 0,0-30 0,1 35 0,1 1 0,0-1 0,2 0 0,-1 1 0,2 0 0,0 0 0,0 0 0,14-26 0,-11 29 0,0 0 0,1 1 0,0 1 0,0-1 0,1 1 0,1 1 0,-1 0 0,16-10 0,-20 15 0,1-1 0,-1 1 0,1 1 0,0-1 0,0 1 0,0 0 0,0 1 0,9-2 0,-12 3 0,1 0 0,0 0 0,0 0 0,0 0 0,0 1 0,-1-1 0,1 1 0,0 0 0,-1 0 0,1 0 0,0 1 0,-1 0 0,0-1 0,6 5 0,-5-3 0,0 0 0,-1 0 0,1 1 0,-1 0 0,0-1 0,0 1 0,0 1 0,0-1 0,-1 0 0,1 1 0,-1-1 0,-1 1 0,1-1 0,0 1 0,-1 0 0,0 0 0,0 0 0,-1 0 0,1 0 0,-1 0 0,0 0 0,-1-1 0,0 10 0,-1-4 0,0 0 0,0 0 0,-1 0 0,0-1 0,-1 1 0,0-1 0,-1 1 0,0-1 0,0-1 0,-11 14 0,9-15 34,0 1 1,0-2-1,-1 1 0,0-1 0,0 0 0,0-1 0,-1 0 0,0 0 0,-17 5 1,21-8-121,0 0 1,0 0 0,0-1-1,0 0 1,-1 0 0,1-1-1,0 1 1,0-1 0,-1 0-1,1 0 1,0-1 0,0 0-1,-1 0 1,1 0 0,0 0-1,0-1 1,0 0 0,0 0-1,-8-5 1,-5-8-6741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8.078"/>
    </inkml:context>
    <inkml:brush xml:id="br0">
      <inkml:brushProperty name="width" value="0.05" units="cm"/>
      <inkml:brushProperty name="height" value="0.05" units="cm"/>
    </inkml:brush>
  </inkml:definitions>
  <inkml:trace contextRef="#ctx0" brushRef="#br0">10 613 24575,'-3'-14'0,"0"8"0,-1 8 0,4-1 0,0 0 0,0 0 0,0 1 0,0-1 0,1 0 0,-1 0 0,0 0 0,0 0 0,1 0 0,-1 1 0,1-1 0,-1 0 0,1 0 0,-1 0 0,1 0 0,0 0 0,-1 0 0,1 0 0,0-1 0,0 1 0,0 0 0,-1 0 0,1-1 0,2 2 0,24 18 0,-27-20 0,6 3 0,0 0 0,0 0 0,1-1 0,-1 0 0,0 0 0,1-1 0,-1 1 0,1-1 0,-1-1 0,1 1 0,0-1 0,-1 0 0,1-1 0,0 0 0,-1 0 0,1 0 0,-1-1 0,1 1 0,-1-2 0,0 1 0,0-1 0,10-5 0,-11 5 0,-1 0 0,1 0 0,-1 0 0,0 0 0,1-1 0,-1 0 0,-1 0 0,1 0 0,-1 0 0,1 0 0,-1-1 0,-1 0 0,1 1 0,0-1 0,-1 0 0,0 0 0,-1 0 0,1-1 0,-1 1 0,0 0 0,0-1 0,0 1 0,-1-1 0,0 1 0,0 0 0,0-1 0,-2-9 0,0 7 0,-1 1 0,0-1 0,0 1 0,-1-1 0,0 1 0,0 0 0,0 0 0,-1 1 0,0-1 0,-1 1 0,1 0 0,-1 1 0,0-1 0,-1 1 0,-8-6 0,12 9 0,0 0 0,-1 0 0,1 1 0,0-1 0,-1 1 0,1 0 0,-1 0 0,1 0 0,-1 0 0,0 0 0,1 1 0,-1 0 0,0 0 0,1 0 0,-1 0 0,0 0 0,1 1 0,-1 0 0,0-1 0,1 1 0,-1 1 0,1-1 0,-1 0 0,1 1 0,0 0 0,0 0 0,0 0 0,0 0 0,0 0 0,0 1 0,0-1 0,1 1 0,-1-1 0,1 1 0,-3 5 0,-2 3 0,0 1 0,1 0 0,0 0 0,1 0 0,0 1 0,1 0 0,1 0 0,0 0 0,-2 22 0,3-3 0,1 0 0,5 62 0,-2-79 0,0 0 0,1 0 0,0 0 0,1 0 0,1-1 0,0 0 0,1 0 0,10 17 0,-13-26 0,0 0 0,1 0 0,0 0 0,0-1 0,0 1 0,0-1 0,1 0 0,-1 0 0,1-1 0,0 0 0,1 1 0,-1-1 0,0-1 0,1 1 0,-1-1 0,1 0 0,0-1 0,0 1 0,0-1 0,0 0 0,0 0 0,0-1 0,9 0 0,-2-2 0,-1 1 0,0-2 0,1 0 0,-1 0 0,-1-1 0,1-1 0,0 0 0,-1 0 0,0-1 0,19-14 0,-11 6 0,-1-1 0,-1-1 0,0-1 0,28-35 0,-28 28 0,-1-1 0,-2-1 0,0-1 0,-2 0 0,0 0 0,-2-1 0,-2-1 0,0 1 0,-2-1 0,-1-1 0,2-31 0,-5 16 0,-2-1 0,-2 0 0,-1 1 0,-3 0 0,-2 0 0,-20-68 0,20 95 0,8 18 0,0 0 0,-1 0 0,1 0 0,0 0 0,0 0 0,0 0 0,-1 0 0,1 0 0,0 0 0,0 0 0,0 0 0,0 0 0,-1 0 0,1 0 0,0 0 0,0 1 0,0-1 0,0 0 0,0 0 0,-1 0 0,1 0 0,0 0 0,0 0 0,0 1 0,0-1 0,0 0 0,0 0 0,0 0 0,0 0 0,0 1 0,0-1 0,-1 0 0,1 0 0,0 0 0,0 1 0,0-1 0,0 0 0,0 0 0,0 0 0,0 0 0,0 1 0,1-1 0,-1 0 0,0 0 0,-2 40 0,2-37 0,4 338 0,30 0 0,-20-246-1365,-12-81-5461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8.577"/>
    </inkml:context>
    <inkml:brush xml:id="br0">
      <inkml:brushProperty name="width" value="0.05" units="cm"/>
      <inkml:brushProperty name="height" value="0.05" units="cm"/>
    </inkml:brush>
  </inkml:definitions>
  <inkml:trace contextRef="#ctx0" brushRef="#br0">49 277 24575,'-9'-20'0,"1"0"0,0-1 0,2 0 0,0 0 0,-5-44 0,11 63 0,0 0 0,-1 0 0,1 0 0,0 0 0,1 0 0,-1 0 0,0 0 0,1 0 0,-1 0 0,1 0 0,-1 0 0,1 0 0,0 0 0,0 0 0,0 0 0,0 0 0,0 1 0,0-1 0,0 1 0,1-1 0,-1 0 0,1 1 0,-1 0 0,1-1 0,0 1 0,-1 0 0,1 0 0,0 0 0,0 0 0,-1 0 0,1 1 0,0-1 0,0 0 0,3 0 0,7-1 0,1 1 0,-1 0 0,0 1 0,23 1 0,-2 1 0,-1-3 0,-1-1 0,0-2 0,59-14 0,-89 17 0,1 1 0,-1 0 0,1-1 0,-1 1 0,1-1 0,-1 1 0,0-1 0,1 0 0,-1 1 0,0-1 0,1 0 0,-1 0 0,0 0 0,0 0 0,0 0 0,0 0 0,0 0 0,0 0 0,0-1 0,0 1 0,-1 0 0,1-1 0,1-1 0,-2 3 0,0-1 0,0 1 0,0 0 0,0 0 0,0 0 0,0 0 0,0-1 0,0 1 0,0 0 0,0 0 0,0 0 0,0 0 0,0 0 0,0-1 0,0 1 0,-1 0 0,1 0 0,0 0 0,0 0 0,0 0 0,0 0 0,0 0 0,0-1 0,0 1 0,0 0 0,0 0 0,-1 0 0,1 0 0,0 0 0,0 0 0,0 0 0,0 0 0,0 0 0,0 0 0,-1 0 0,1-1 0,0 1 0,0 0 0,0 0 0,0 0 0,-1 0 0,1 0 0,0 0 0,0 0 0,0 0 0,0 0 0,0 1 0,-1-1 0,1 0 0,-10 6 0,-7 11 0,10-4 0,0 0 0,0 0 0,2 1 0,0 0 0,0 0 0,1 0 0,1 1 0,-3 23 0,3-8 0,2 0 0,1 0 0,4 37 0,-3-54 0,1-1 0,1 1 0,0-1 0,1 0 0,0 0 0,0-1 0,1 1 0,12 18 0,-15-26 0,1-1 0,-1 1 0,1-1 0,0 0 0,0 0 0,0 0 0,0 0 0,1 0 0,-1-1 0,1 1 0,0-1 0,-1 0 0,1 0 0,0-1 0,0 1 0,0-1 0,0 0 0,1 0 0,-1 0 0,0 0 0,0-1 0,1 1 0,-1-1 0,0-1 0,0 1 0,1 0 0,-1-1 0,8-2 0,-3 0 0,0-1 0,-1 0 0,1-1 0,-1 0 0,0 0 0,0-1 0,0 0 0,-1 0 0,0-1 0,0 0 0,-1 0 0,0 0 0,0-1 0,-1 0 0,0 0 0,6-14 0,5-10 0,-3 0 0,0-1 0,8-39 0,-14 45 0,0 0 0,-2-1 0,-1 1 0,2-56 0,-6 82 22,0 0-1,0 0 0,-1 0 1,1-1-1,0 1 0,0 0 1,0 0-1,-1 0 0,1 0 1,-1 0-1,1 0 0,-1 0 1,1 0-1,-1 0 0,-1-2 1,2 3-71,-1 0 0,1 0 0,-1 0 1,1 0-1,0-1 0,-1 1 0,1 0 0,-1 0 1,1 0-1,-1 0 0,1 0 0,-1 0 1,1 0-1,-1 1 0,1-1 0,-1 0 1,1 0-1,-1 0 0,1 0 0,-1 1 1,1-1-1,0 0 0,-1 0 0,1 1 1,-1-1-1,1 0 0,0 1 0,-1-1 1,1 0-1,0 1 0,-1-1 0,1 0 0,0 1 1,-1 0-1,-5 8-6777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8.941"/>
    </inkml:context>
    <inkml:brush xml:id="br0">
      <inkml:brushProperty name="width" value="0.05" units="cm"/>
      <inkml:brushProperty name="height" value="0.05" units="cm"/>
    </inkml:brush>
  </inkml:definitions>
  <inkml:trace contextRef="#ctx0" brushRef="#br0">24 108 24575,'-3'-3'0,"0"-1"0,1 0 0,-1 0 0,1-1 0,-3-5 0,4 10 0,1-1 0,-1 0 0,1 0 0,-1 1 0,1-1 0,0 0 0,-1 0 0,1 0 0,0 1 0,-1-1 0,1 0 0,0 0 0,0 0 0,0 0 0,0 0 0,0 0 0,0 1 0,0-1 0,0 0 0,0 0 0,1 0 0,-1 0 0,0 0 0,0 1 0,1-1 0,-1 0 0,1 0 0,-1 0 0,1 1 0,-1-1 0,1 0 0,-1 1 0,1-1 0,0 0 0,0 0 0,0 1 0,0 0 0,0 0 0,0 0 0,-1 0 0,1 0 0,0 0 0,0 0 0,0 1 0,0-1 0,0 0 0,-1 0 0,1 1 0,0-1 0,0 1 0,0-1 0,-1 1 0,1-1 0,0 1 0,-1-1 0,1 1 0,0-1 0,-1 1 0,1 0 0,-1 0 0,1-1 0,0 2 0,14 23 0,-13-22 0,9 19 0,-2 0 0,0 1 0,-1 0 0,-1 1 0,-2-1 0,4 29 0,-4-11 0,-2 1 0,-5 74 0,2-113 0,-1 0 0,1 0 0,-1 0 0,1-1 0,-1 1 0,0 0 0,0 0 0,-1-1 0,1 1 0,-3 3 0,4-5 0,-1-1 0,1 1 0,0-1 0,-1 0 0,1 1 0,0-1 0,-1 0 0,1 0 0,0 1 0,-1-1 0,1 0 0,-1 0 0,1 1 0,-1-1 0,1 0 0,-1 0 0,1 0 0,0 0 0,-1 0 0,1 0 0,-1 0 0,1 0 0,-1 0 0,1 0 0,-1 0 0,0 0 0,0-1 0,0 1 0,0-1 0,0 0 0,0 0 0,0 1 0,0-1 0,0 0 0,1 0 0,-1 0 0,0 0 0,1 0 0,-1 1 0,1-1 0,-1-1 0,0 0 0,-2-7 0,0 0 0,0 0 0,0 0 0,1 0 0,1-1 0,0 1 0,0-11 0,0-8 0,5-32 0,-1 34 0,2 0 0,0 1 0,2 0 0,0 0 0,2 0 0,1 1 0,1 0 0,0 1 0,2 1 0,18-25 0,-28 44-195,0-1 0,0 0 0,0 1 0,0 0 0,1 0 0,7-6 0,1 3-6631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09.422"/>
    </inkml:context>
    <inkml:brush xml:id="br0">
      <inkml:brushProperty name="width" value="0.05" units="cm"/>
      <inkml:brushProperty name="height" value="0.05" units="cm"/>
    </inkml:brush>
  </inkml:definitions>
  <inkml:trace contextRef="#ctx0" brushRef="#br0">0 50 24575,'2'-1'0,"-1"1"0,0-1 0,0 1 0,0-1 0,0 0 0,0 0 0,0 1 0,0-1 0,0 0 0,0 0 0,0 0 0,0 0 0,0 0 0,-1 0 0,1 0 0,0 0 0,-1 0 0,1 0 0,0-2 0,-1 1 0,1 1 0,0 0 0,0-1 0,-1 1 0,1 0 0,0-1 0,0 1 0,0 0 0,1 0 0,-1 0 0,0 0 0,0 0 0,0 0 0,1 0 0,2-1 0,-4 2 0,1 0 0,0 0 0,-1 0 0,1 0 0,-1 1 0,1-1 0,-1 0 0,1 0 0,-1 1 0,1-1 0,-1 0 0,1 1 0,-1-1 0,1 0 0,-1 1 0,1-1 0,-1 1 0,0-1 0,1 1 0,-1-1 0,0 1 0,1-1 0,-1 1 0,0-1 0,0 1 0,0-1 0,1 1 0,-1 0 0,0-1 0,0 1 0,0-1 0,0 1 0,0 1 0,2 24 0,-2-22 0,1 31 0,-1 0 0,-3 0 0,0-1 0,-3 1 0,-14 54 0,21-92 0,12-38 0,26-55 0,-38 96 0,47-87 0,-41 75 0,2 0 0,0 0 0,0 1 0,18-17 0,-25 26 0,0 1 0,-1-1 0,1 1 0,0 0 0,0-1 0,0 1 0,0 0 0,0 0 0,0 0 0,0 1 0,0-1 0,1 0 0,-1 1 0,0-1 0,0 1 0,1 0 0,-1 0 0,0 0 0,0 0 0,1 0 0,2 1 0,-3 0 0,1 0 0,-1 0 0,0 0 0,0 1 0,1-1 0,-1 1 0,0 0 0,-1-1 0,1 1 0,0 0 0,0 0 0,-1 0 0,1 0 0,-1 0 0,0 0 0,1 1 0,-1-1 0,1 5 0,9 28 0,-1 0 0,-2 1 0,6 64 0,-4-24 0,-6-50 0,13 64 0,-15-80 0,1 0 0,1 0 0,0 0 0,0 0 0,1 0 0,7 10 0,-10-17 10,0-1-1,0 1 1,0-1-1,0 0 1,1 1-1,-1-1 1,0 0-1,1-1 1,0 1-1,-1 0 1,1-1-1,0 0 0,0 1 1,0-1-1,0 0 1,0 0-1,6 0 1,-4 0 5,0-1 1,0 0-1,0-1 1,0 1-1,0-1 1,0 0 0,0-1-1,0 1 1,0-1-1,5-2 1,1-2-206,0 0 0,-1 0 1,0-1-1,0-1 0,-1 1 1,1-2-1,-2 1 1,12-15-1,-6 3-6636</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10.623"/>
    </inkml:context>
    <inkml:brush xml:id="br0">
      <inkml:brushProperty name="width" value="0.05" units="cm"/>
      <inkml:brushProperty name="height" value="0.05" units="cm"/>
    </inkml:brush>
  </inkml:definitions>
  <inkml:trace contextRef="#ctx0" brushRef="#br0">8716 1077 24575,'0'0'0,"0"0"0,0 0 0,0 0 0,0 0 0,0 1 0,1-1 0,-1 0 0,0 0 0,0 0 0,0 0 0,0 0 0,0 0 0,1 0 0,-1 0 0,0 0 0,0 0 0,0 0 0,0 0 0,1 0 0,-1 0 0,0 0 0,0 0 0,0 0 0,0 0 0,1 0 0,-1 0 0,0 0 0,0 0 0,0 0 0,0 0 0,1 0 0,-1 0 0,0 0 0,0 0 0,0-1 0,0 1 0,0 0 0,1 0 0,-1 0 0,0 0 0,0 0 0,0 0 0,0-1 0,0 1 0,0 0 0,0 0 0,0 0 0,0 0 0,0 0 0,1-1 0,-1 1 0,0 0 0,0 0 0,0 0 0,0 0 0,0-1 0,0 1 0,0 0 0,0 0 0,0 0 0,0-1 0,-1 1 0,1 0 0,0 0 0,0 0 0,0 0 0,0 0 0,0-1 0,7 14 0,-8 0 0,0-1 0,-1 0 0,0 0 0,-1 0 0,0 0 0,-10 22 0,4-8 0,-17 48 0,-39 83 0,52-132 0,0-1 0,-1-1 0,-2 0 0,0 0 0,-2-2 0,-39 39 0,43-49 0,-1 0 0,-1-1 0,0-1 0,0-1 0,-1 0 0,0-1 0,0 0 0,-1-2 0,-32 7 0,-15-2 0,-92 3 0,96-9 0,-1060 66 0,476-70 0,0-41 0,359 20 0,-368-44 0,505 41 0,2-7 0,-196-67 0,244 61 0,2-5 0,2-3 0,2-5 0,3-3 0,-158-124 0,-50-86 0,161 137 0,-154-110 0,158 151 0,-172-81 0,252 139 0,-46-25 0,-3 5 0,-197-62 0,247 97 0,0 3 0,-99-7 0,-108 16 0,149 2 0,4 4 0,1 5 0,-113 26 0,-76 9 0,208-44 0,8-1 0,51 5-1365,16-2-5461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12:10.967"/>
    </inkml:context>
    <inkml:brush xml:id="br0">
      <inkml:brushProperty name="width" value="0.05" units="cm"/>
      <inkml:brushProperty name="height" value="0.05" units="cm"/>
    </inkml:brush>
  </inkml:definitions>
  <inkml:trace contextRef="#ctx0" brushRef="#br0">321 0 24575,'-1'0'0,"0"0"0,1 1 0,-1-1 0,0 0 0,0 1 0,0-1 0,0 1 0,1-1 0,-1 1 0,0-1 0,0 1 0,1 0 0,-1-1 0,0 1 0,1 0 0,-1-1 0,1 1 0,-1 0 0,1 0 0,-1 1 0,-10 22 0,9-17 0,-68 139 0,-116 181 0,178-314 0,3-6 0,1 0 0,0 0 0,0 1 0,-5 14 0,8-21 0,1 1 0,-1 0 0,1 0 0,0-1 0,0 1 0,-1 0 0,1 0 0,0-1 0,1 1 0,-1 0 0,0 0 0,0 0 0,1-1 0,-1 1 0,1 0 0,0-1 0,-1 1 0,1 0 0,0-1 0,0 1 0,0-1 0,0 1 0,0-1 0,0 0 0,0 1 0,1-1 0,-1 0 0,2 1 0,9 6 63,0-1-1,0 0 0,0-1 1,24 8-1,57 12-626,-54-16-549,4 1-5713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8.790"/>
    </inkml:context>
    <inkml:brush xml:id="br0">
      <inkml:brushProperty name="width" value="0.05" units="cm"/>
      <inkml:brushProperty name="height" value="0.05" units="cm"/>
    </inkml:brush>
  </inkml:definitions>
  <inkml:trace contextRef="#ctx0" brushRef="#br0">166 30 24575,'-41'-8'0,"16"2"0,5 1 0,-22-4 0,40 8 0,1 1 0,-1 0 0,1 0 0,-1 0 0,1 0 0,-1 0 0,1 0 0,-1 0 0,0 0 0,1 1 0,-1-1 0,1 1 0,-1-1 0,1 1 0,0-1 0,-1 1 0,1 0 0,0 0 0,-1 0 0,-1 1 0,3 0 0,-1 0 0,0-1 0,0 1 0,1 0 0,-1 0 0,1 0 0,-1 0 0,1 0 0,0 0 0,0 0 0,0 0 0,0 0 0,0 0 0,1 0 0,-1 0 0,0 0 0,1 0 0,1 3 0,16 40 0,-14-36 0,132 269-1365,-118-236-5461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9.126"/>
    </inkml:context>
    <inkml:brush xml:id="br0">
      <inkml:brushProperty name="width" value="0.05" units="cm"/>
      <inkml:brushProperty name="height" value="0.05" units="cm"/>
    </inkml:brush>
  </inkml:definitions>
  <inkml:trace contextRef="#ctx0" brushRef="#br0">38 283 24575,'0'-1'0,"0"0"0,1 0 0,-1 0 0,0 0 0,0 0 0,0 1 0,1-1 0,-1 0 0,0 0 0,1 0 0,-1 1 0,1-1 0,-1 0 0,1 1 0,-1-1 0,1 0 0,-1 1 0,1-1 0,0 1 0,-1-1 0,1 1 0,0-1 0,0 1 0,-1-1 0,1 1 0,0 0 0,0-1 0,0 1 0,-1 0 0,1 0 0,1-1 0,33-1 0,-18 2 0,-7-2 0,1 0 0,-1-1 0,0 0 0,0 0 0,-1-1 0,1 0 0,-1-1 0,0 0 0,0-1 0,0 0 0,-1 0 0,12-11 0,-16 13 0,-1 1 0,0 0 0,-1-1 0,1 1 0,0-1 0,-1 0 0,0 0 0,0 0 0,0 0 0,0-1 0,-1 1 0,0 0 0,0-1 0,0 1 0,0 0 0,-1-1 0,1 1 0,-1-1 0,0 0 0,-1 1 0,1-1 0,-1 1 0,0 0 0,0-1 0,0 1 0,0 0 0,-1-1 0,0 1 0,0 0 0,-5-7 0,5 7 0,-1-1 0,0 1 0,0 0 0,0 1 0,-1-1 0,1 0 0,-1 1 0,0 0 0,0 0 0,0 0 0,-1 0 0,1 1 0,0 0 0,-1-1 0,0 2 0,1-1 0,-1 0 0,0 1 0,-9-1 0,8 2 0,1 0 0,0 0 0,-1 1 0,1-1 0,0 2 0,0-1 0,-1 0 0,1 1 0,0 0 0,0 0 0,1 0 0,-1 1 0,0 0 0,1 0 0,0 0 0,-1 0 0,1 1 0,-6 6 0,2 0 0,1 0 0,0 0 0,0 1 0,1 0 0,0 0 0,1 1 0,0-1 0,1 1 0,0 1 0,1-1 0,1 0 0,0 1 0,0-1 0,1 1 0,1-1 0,0 1 0,2 15 0,-1-15 0,1 0 0,0-1 0,1 1 0,0-1 0,1 1 0,1-1 0,-1 0 0,2-1 0,0 1 0,0-1 0,1 0 0,1 0 0,-1-1 0,2 0 0,-1-1 0,19 16 0,-18-19-76,1 0 1,0 0-1,1-1 0,-1-1 0,1 0 0,-1 0 0,1-1 0,1-1 1,-1 1-1,0-2 0,0 0 0,1 0 0,-1-1 0,1 0 1,-1-1-1,0 0 0,22-6 0,5-5-6750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59.604"/>
    </inkml:context>
    <inkml:brush xml:id="br0">
      <inkml:brushProperty name="width" value="0.05" units="cm"/>
      <inkml:brushProperty name="height" value="0.05" units="cm"/>
    </inkml:brush>
  </inkml:definitions>
  <inkml:trace contextRef="#ctx0" brushRef="#br0">171 1181 24575,'-156'35'0,"142"-34"0,20-5 0,29-10 0,-32 13 0,778-256-2958,15 29-771,527-107 3241,-162 44-906,-1111 278 1378,-2 1 1284,88-34-1,-122 38 156,-14 8-1396,0 0 1,1-1-1,-1 1 1,0 0-1,0 0 1,0 0-1,0 0 1,0 0-1,0 0 1,0 0-1,0 0 1,0 0-1,1 0 1,-1-1-1,0 1 1,0 0-1,0 0 1,0 0-1,0 0 1,0 0-1,0 0 1,0 0-1,0-1 1,0 1-1,0 0 1,0 0-1,0 0 1,0 0-1,0 0 1,0 0-1,0-1 1,0 1-1,0 0 1,0 0-1,0 0 1,0 0-1,0 0 1,0 0-1,0-1 1,0 1-1,0 0 1,-1 0-1,1 0 1,0 0-1,0 0 1,0 0-1,-2-1 152,0 1 0,0-1 0,1 1 0,-1 0 0,0 0 1,0 0-1,0 0 0,0 0 0,0 0 0,-2 1 0,-72 13-340,34-5-6504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1.046"/>
    </inkml:context>
    <inkml:brush xml:id="br0">
      <inkml:brushProperty name="width" value="0.05" units="cm"/>
      <inkml:brushProperty name="height" value="0.05" units="cm"/>
    </inkml:brush>
  </inkml:definitions>
  <inkml:trace contextRef="#ctx0" brushRef="#br0">136 515 24575,'0'-3'0,"1"-1"0,-1 1 0,1-1 0,0 1 0,0 0 0,1-1 0,-1 1 0,3-4 0,7-20 0,-11 27 0,0 0 0,0 0 0,-1 0 0,1 0 0,0 0 0,0 0 0,0 0 0,0 0 0,0 0 0,0 0 0,0 0 0,0 0 0,0 0 0,0 0 0,-1 0 0,1 0 0,0 0 0,0 0 0,0 0 0,0 0 0,0 0 0,0 0 0,0-1 0,0 1 0,0 0 0,0 0 0,0 0 0,-1 0 0,1 0 0,0 0 0,0 0 0,0 0 0,0 0 0,0 0 0,0 0 0,0 0 0,0 0 0,0-1 0,0 1 0,0 0 0,0 0 0,0 0 0,0 0 0,0 0 0,0 0 0,0 0 0,0 0 0,0 0 0,0 0 0,0-1 0,0 1 0,0 0 0,0 0 0,0 0 0,0 0 0,0 0 0,0 0 0,0 0 0,0 0 0,0 0 0,0 0 0,0 0 0,1-1 0,-1 1 0,0 0 0,-7 9 0,-8 15 0,-7 17 0,2 1 0,-22 64 0,34-81 0,1 0 0,1 1 0,2 0 0,0-1 0,1 53 0,3-70 0,0-1 0,1 1 0,0-1 0,1 0 0,0 1 0,0-1 0,0 0 0,1 0 0,0 0 0,0 0 0,1 0 0,5 6 0,-6-9 0,-1-1 0,1 0 0,0-1 0,0 1 0,1 0 0,-1-1 0,0 0 0,1 0 0,0 0 0,-1 0 0,1 0 0,0-1 0,0 0 0,0 0 0,0 0 0,0 0 0,0 0 0,0-1 0,0 0 0,0 0 0,0 0 0,0 0 0,7-2 0,0 0 0,-1-1 0,0 0 0,0-1 0,-1 0 0,1 0 0,-1-1 0,0 0 0,0-1 0,0 0 0,-1 0 0,0-1 0,0 0 0,-1 0 0,0-1 0,0 0 0,-1 0 0,0-1 0,9-17 0,-8 13 0,0 0 0,-1-1 0,-1 0 0,-1 0 0,0-1 0,0 1 0,-2-1 0,0 0 0,0 0 0,-2 1 0,0-1 0,-3-26 0,1 28 0,-1 1 0,0 0 0,-1-1 0,0 1 0,-1 1 0,-1-1 0,0 1 0,0 0 0,-1 0 0,0 1 0,-1-1 0,-16-15 0,17 20 0,0-1 0,-1 1 0,1 1 0,-1-1 0,-1 1 0,1 1 0,-1 0 0,1 0 0,-1 1 0,0-1 0,-1 2 0,1 0 0,0 0 0,-1 0 0,1 1 0,-1 1 0,-15 0 0,20 1 0,1-1 0,-1 1 0,1 0 0,0 0 0,-1 0 0,1 1 0,0-1 0,0 1 0,0 0 0,0 0 0,0 1 0,0-1 0,1 1 0,-1 0 0,1 0 0,0 0 0,0 0 0,0 0 0,0 1 0,0 0 0,-4 7 0,6-7 0,-1 0 0,1-1 0,0 1 0,0 0 0,0 0 0,1 0 0,-1 0 0,1 0 0,0 0 0,0 1 0,0-1 0,1 0 0,-1 0 0,1 0 0,0 0 0,0-1 0,1 1 0,-1 0 0,1 0 0,-1-1 0,1 1 0,1-1 0,-1 1 0,3 3 0,-1-2 0,0-1 0,-1 0 0,1 0 0,1 0 0,-1 0 0,0-1 0,1 0 0,0 1 0,0-2 0,0 1 0,0-1 0,0 1 0,1-1 0,-1-1 0,1 1 0,-1-1 0,1 0 0,-1 0 0,1-1 0,0 0 0,-1 0 0,8 0 0,-4-2 0,1 0 0,-1 0 0,1-1 0,-1-1 0,0 1 0,0-1 0,0-1 0,-1 1 0,0-2 0,0 1 0,0-1 0,9-9 0,11-12 0,-15 13 0,1 1 0,0 1 0,0 0 0,32-19 0,-43 29 0,1 0 0,-1 0 0,1 1 0,0-1 0,0 1 0,-1 0 0,1 0 0,0 1 0,0-1 0,0 1 0,0 0 0,0 0 0,0 0 0,0 0 0,0 1 0,-1-1 0,1 1 0,0 0 0,0 1 0,0-1 0,-1 0 0,1 1 0,-1 0 0,1 0 0,-1 0 0,0 0 0,0 1 0,0-1 0,4 4 0,-1 1 0,0 0 0,0 0 0,-1 0 0,0 1 0,0-1 0,-1 1 0,0 0 0,0 1 0,3 9 0,1 9 0,6 44 0,-4-19 0,-10-51 0,0 0 0,0 0 0,0 0 0,0-1 0,0 1 0,1 0 0,-1 0 0,0 0 0,1 0 0,-1-1 0,0 1 0,1 0 0,-1 0 0,1-1 0,-1 1 0,1 0 0,-1-1 0,1 1 0,0 0 0,0 0 0,0-1 0,-1 0 0,1-1 0,-1 1 0,1 0 0,-1 0 0,1 0 0,-1-1 0,1 1 0,-1 0 0,1 0 0,-1-1 0,0 1 0,1 0 0,-1-1 0,0 1 0,1-1 0,-1 1 0,0 0 0,1-1 0,-1 1 0,0-1 0,0 1 0,1-2 0,13-35 0,0-23 0,8-27 0,-19 78 0,0 1 0,1-1 0,0 1 0,0 0 0,1 0 0,0 0 0,6-7 0,-10 14 0,0 0 0,-1 0 0,1 0 0,0 0 0,0 1 0,0-1 0,0 0 0,0 1 0,0-1 0,0 0 0,0 1 0,0-1 0,0 1 0,0 0 0,0-1 0,0 1 0,0 0 0,0 0 0,0-1 0,0 1 0,1 0 0,-1 0 0,0 0 0,0 1 0,0-1 0,0 0 0,0 0 0,0 0 0,0 1 0,1-1 0,-1 1 0,0-1 0,0 1 0,0-1 0,0 1 0,-1 0 0,1-1 0,0 1 0,0 0 0,0 0 0,0-1 0,-1 1 0,1 0 0,1 2 0,4 5 0,-1 0 0,0 0 0,0 1 0,3 10 0,-5-14 0,19 53 0,-16-40 0,0-1 0,14 25 0,-19-40 0,1 0 0,-1 0 0,0 0 0,0 0 0,1 0 0,-1-1 0,1 1 0,0-1 0,-1 1 0,1-1 0,0 0 0,0 0 0,0 1 0,0-1 0,0 0 0,0-1 0,0 1 0,0 0 0,3 0 0,-2-1 0,1 0 0,-1 0 0,0 0 0,0 0 0,1-1 0,-1 0 0,0 1 0,0-1 0,0 0 0,0 0 0,6-4 0,1-1 0,0 0 0,-1-1 0,0 0 0,0-1 0,0 1 0,9-13 0,-4 2 0,-1 0 0,-1-1 0,-1 0 0,0-1 0,-1 0 0,-2-1 0,0 0 0,-1 0 0,-1-1 0,-1 1 0,4-33 0,-7 24 0,0-1 0,-2 0 0,-1 0 0,-1 1 0,-2-1 0,-1 1 0,-16-52 0,19 76 0,1 0 0,-1 1 0,-1-1 0,1 1 0,-1-1 0,0 1 0,0 0 0,0 0 0,-5-5 0,7 10 0,1-1 0,-1 1 0,1 0 0,0-1 0,-1 1 0,1-1 0,-1 1 0,1 0 0,-1 0 0,1-1 0,-1 1 0,1 0 0,-1 0 0,1-1 0,-1 1 0,0 0 0,1 0 0,-1 0 0,1 0 0,-1 0 0,1 0 0,-1 0 0,0 0 0,1 0 0,-1 0 0,1 0 0,-1 0 0,1 1 0,-1-1 0,1 0 0,-1 0 0,1 1 0,-1-1 0,1 0 0,-1 0 0,1 1 0,-1-1 0,1 1 0,-1-1 0,1 0 0,0 1 0,-1-1 0,1 1 0,0-1 0,-1 1 0,1-1 0,0 1 0,0-1 0,-1 1 0,1-1 0,0 2 0,-9 31 0,4 8 0,2 0 0,1 1 0,2-1 0,2 0 0,2 1 0,2-1 0,1-1 0,23 72 0,-22-89 86,1-2-1,1 1 0,17 25 1,-22-39-229,0 0 1,1-1 0,0 0 0,1 0-1,-1 0 1,1-1 0,0 0 0,1 0 0,0-1-1,0 0 1,8 4 0,14 2-6684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1.354"/>
    </inkml:context>
    <inkml:brush xml:id="br0">
      <inkml:brushProperty name="width" value="0.05" units="cm"/>
      <inkml:brushProperty name="height" value="0.05" units="cm"/>
    </inkml:brush>
  </inkml:definitions>
  <inkml:trace contextRef="#ctx0" brushRef="#br0">47 17 24575,'-3'-2'0,"-3"-2"0,-5 0 0,-2 2 0,3 2 0,7 3 0,9 0 0,7-1 0,6-3 0,7-4 0,-2-2-8191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2.231"/>
    </inkml:context>
    <inkml:brush xml:id="br0">
      <inkml:brushProperty name="width" value="0.05" units="cm"/>
      <inkml:brushProperty name="height" value="0.05" units="cm"/>
    </inkml:brush>
  </inkml:definitions>
  <inkml:trace contextRef="#ctx0" brushRef="#br0">68 190 24575,'-2'-23'0,"-1"1"0,-1 0 0,-1 0 0,-12-33 0,13 41 0,3 11 0,0 1 0,0-1 0,0 1 0,0-1 0,0 1 0,0 0 0,0-1 0,-1 1 0,1 0 0,-1 0 0,-2-2 0,4 4 0,0-1 0,0 1 0,-1 0 0,1 0 0,0 0 0,0 0 0,-1 0 0,1 0 0,0 0 0,0 0 0,0 0 0,-1 0 0,1 0 0,0 0 0,0 0 0,-1 0 0,1 0 0,0 0 0,0 0 0,-1 0 0,1 0 0,0 0 0,0 0 0,0 0 0,-1 1 0,1-1 0,0 0 0,0 0 0,0 0 0,-1 0 0,1 0 0,0 1 0,0-1 0,0 0 0,0 0 0,0 0 0,-1 1 0,1-1 0,-5 21 0,2 27 0,3-1 0,2 0 0,12 71 0,-5-42 0,0 2 110,23 257-1585,-29-278-5351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1.471"/>
    </inkml:context>
    <inkml:brush xml:id="br0">
      <inkml:brushProperty name="width" value="0.05" units="cm"/>
      <inkml:brushProperty name="height" value="0.05" units="cm"/>
    </inkml:brush>
  </inkml:definitions>
  <inkml:trace contextRef="#ctx0" brushRef="#br0">44 334 24575,'-1'0'0,"-1"1"0,0-1 0,1 0 0,-1 0 0,1-1 0,-1 1 0,0 0 0,1 0 0,-1-1 0,1 1 0,-1-1 0,0 1 0,1-1 0,0 0 0,-1 0 0,1 0 0,-1 0 0,1 0 0,0 0 0,0 0 0,-1 0 0,1 0 0,0 0 0,0-1 0,0 1 0,0 0 0,1-1 0,-1 1 0,0-1 0,1 1 0,-1-1 0,0 1 0,1-1 0,0 0 0,-1 1 0,1-3 0,0-1 0,0 1 0,1-1 0,-1 1 0,1-1 0,0 1 0,0 0 0,0-1 0,1 1 0,0 0 0,-1 0 0,2 0 0,2-5 0,4-2 0,0 0 0,0 1 0,1 0 0,0 0 0,1 1 0,0 1 0,14-9 0,-9 7 0,1 1 0,0 0 0,1 2 0,31-10 0,-44 16 0,0 0 0,1 1 0,-1 0 0,0 0 0,0 0 0,1 0 0,-1 1 0,0 0 0,0 0 0,0 0 0,0 1 0,0 0 0,0 0 0,0 0 0,-1 1 0,9 4 0,6 7 0,0 0 0,24 24 0,-29-25 0,14 12 0,-1 2 0,-2 0 0,0 2 0,-2 0 0,-1 2 0,-2 0 0,32 67 0,-50-95 0,9 30 0,-10-31 0,-1-1 0,0 1 0,1 0 0,-1-1 0,0 1 0,0 0 0,0 0 0,0-1 0,0 1 0,0 0 0,-1-1 0,1 1 0,-1 0 0,1-1 0,-1 1 0,-1 2 0,2-3 0,0-1 0,-1 0 0,1 1 0,-1-1 0,1 0 0,-1 1 0,1-1 0,-1 0 0,1 0 0,-1 0 0,1 1 0,-1-1 0,1 0 0,-1 0 0,1 0 0,-1 0 0,1 0 0,-1 0 0,0 0 0,1 0 0,-1 0 0,1 0 0,-1 0 0,1 0 0,-1-1 0,1 1 0,-1 0 0,1 0 0,-1-1 0,1 1 0,-1 0 0,1 0 0,-1-1 0,1 1 0,0 0 0,-1-1 0,1 1 0,0-1 0,-1 1 0,1-1 0,0 1 0,-1 0 0,1-1 0,0 0 0,-16-23 0,9 8 0,1-1 0,0 0 0,1 0 0,1-1 0,-3-23 0,0-93 0,6 99 0,8-63 0,-5 88 0,-1 0 0,2 0 0,-1 0 0,1 0 0,1 0 0,0 1 0,0-1 0,1 1 0,0 0 0,11-15 0,-15 23 0,1-1 0,-1 0 0,0 1 0,1-1 0,0 1 0,-1 0 0,1 0 0,0-1 0,-1 1 0,1 0 0,0 0 0,0 1 0,0-1 0,0 0 0,0 1 0,0-1 0,0 1 0,0-1 0,0 1 0,0 0 0,5 0 0,-5 1 0,1 0 0,0 0 0,0 0 0,0 0 0,-1 1 0,1-1 0,0 1 0,-1-1 0,1 1 0,-1 0 0,0 0 0,0 0 0,3 4 0,4 5 0,-1 1 0,-1-1 0,0 2 0,0-1 0,6 19 0,16 60-1365,-18-51-5461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2.546"/>
    </inkml:context>
    <inkml:brush xml:id="br0">
      <inkml:brushProperty name="width" value="0.05" units="cm"/>
      <inkml:brushProperty name="height" value="0.05" units="cm"/>
    </inkml:brush>
  </inkml:definitions>
  <inkml:trace contextRef="#ctx0" brushRef="#br0">40 431 24575,'-10'-19'0,"5"11"0,1 0 0,0 0 0,0 0 0,1-1 0,0 0 0,-3-12 0,6 19 0,0-1 0,0 0 0,0 1 0,0-1 0,0 1 0,1-1 0,-1 0 0,1 1 0,0-1 0,0 1 0,0-1 0,0 1 0,0 0 0,0 0 0,1-1 0,-1 1 0,1 0 0,-1 0 0,1 0 0,0 0 0,0 0 0,0 1 0,0-1 0,0 1 0,0-1 0,1 1 0,2-2 0,29-13 0,-1 2 0,2 1 0,0 1 0,37-6 0,40-14 0,-75 19 0,41-20 0,-67 27 0,1 0 0,-1 0 0,0-2 0,-1 1 0,0-1 0,0-1 0,13-14 0,-21 21 0,-1 0 0,1 0 0,0 0 0,-1-1 0,0 1 0,1 0 0,-1-1 0,0 1 0,0-1 0,0 1 0,-1-1 0,1 1 0,-1-1 0,1 0 0,-1 1 0,0-1 0,0-4 0,0 7 0,0-1 0,0 1 0,0 0 0,0 0 0,0-1 0,0 1 0,0 0 0,0 0 0,0 0 0,0-1 0,0 1 0,0 0 0,0 0 0,0 0 0,0-1 0,0 1 0,-1 0 0,1 0 0,0 0 0,0-1 0,0 1 0,0 0 0,0 0 0,0 0 0,-1 0 0,1-1 0,0 1 0,0 0 0,0 0 0,-1 0 0,1 0 0,0 0 0,0 0 0,0 0 0,-1 0 0,1-1 0,0 1 0,0 0 0,0 0 0,-1 0 0,1 0 0,0 0 0,0 0 0,0 0 0,-1 0 0,-7 11 0,-4 17 0,7-1 0,1 0 0,2 1 0,0-1 0,4 47 0,5-14 0,14 63 0,-17-104-682,10 28-1,-5-27-6143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2.875"/>
    </inkml:context>
    <inkml:brush xml:id="br0">
      <inkml:brushProperty name="width" value="0.05" units="cm"/>
      <inkml:brushProperty name="height" value="0.05" units="cm"/>
    </inkml:brush>
  </inkml:definitions>
  <inkml:trace contextRef="#ctx0" brushRef="#br0">14 99 24575,'0'-9'0,"0"-8"0,-3-5 0,-1-1 0,1 6 0,0 6-8191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03.433"/>
    </inkml:context>
    <inkml:brush xml:id="br0">
      <inkml:brushProperty name="width" value="0.05" units="cm"/>
      <inkml:brushProperty name="height" value="0.05" units="cm"/>
    </inkml:brush>
  </inkml:definitions>
  <inkml:trace contextRef="#ctx0" brushRef="#br0">0 314 24575,'1'7'0,"1"0"0,-1 0 0,1 0 0,1 0 0,-1 0 0,1-1 0,0 1 0,6 8 0,4 11 0,3 11 0,39 97 0,-48-114 0,-2-1 0,0 1 0,-1 0 0,-1 0 0,1 21 0,-7-21 0,3-20 0,0 0 0,0 0 0,0 0 0,0 0 0,0 0 0,0 0 0,0 0 0,-1 1 0,1-1 0,0 0 0,0 0 0,0 0 0,0 0 0,0 0 0,0 0 0,-1 0 0,1 0 0,0 0 0,0 0 0,0 0 0,0 0 0,0 0 0,-1 0 0,1 0 0,0 0 0,0 0 0,0 0 0,0 0 0,0 0 0,-1 0 0,1 0 0,0 0 0,0 0 0,0 0 0,0 0 0,0 0 0,0 0 0,-1 0 0,1 0 0,0 0 0,0-1 0,0 1 0,0 0 0,0 0 0,0 0 0,0 0 0,0 0 0,-1 0 0,1 0 0,0-1 0,0 1 0,-2-3 0,0-1 0,0 1 0,1 0 0,-1-1 0,1 1 0,0-1 0,-1-5 0,-2-13 0,1-1 0,1 0 0,1-1 0,1 1 0,1 0 0,6-33 0,1 17 0,1 1 0,1 1 0,17-38 0,-25 69 0,0 0 0,0 0 0,1-1 0,-1 1 0,1 0 0,1 0 0,-1 1 0,1-1 0,0 1 0,0-1 0,1 1 0,-1 0 0,7-4 0,-10 8 0,-1 1 0,1-1 0,0 1 0,0 0 0,-1-1 0,1 1 0,0 0 0,0 0 0,0-1 0,0 1 0,0 0 0,-1 0 0,1 0 0,0 0 0,0 0 0,0 0 0,0 0 0,0 0 0,0 0 0,-1 1 0,1-1 0,0 0 0,0 0 0,0 1 0,1 0 0,-1 0 0,1 0 0,-1 1 0,1-1 0,-1 1 0,0-1 0,0 1 0,0 0 0,1-1 0,-1 1 0,1 3 0,2 6 0,-1 0 0,0 0 0,2 13 0,-4-18 0,6 37 0,-1 1 0,-3 0 0,-3 53 0,5-118 0,0 0 0,1 0 0,1 0 0,10-19 0,-7 15 0,6-21 0,-12 31 0,2-1 0,-1 1 0,2 1 0,0-1 0,0 1 0,13-18 0,-19 31 0,0 0 0,0 0 0,-1 0 0,1 1 0,0-1 0,0 0 0,0 0 0,0 0 0,0 1 0,0-1 0,0 1 0,0-1 0,0 0 0,1 1 0,-1 0 0,0-1 0,0 1 0,0 0 0,1 0 0,-1-1 0,0 1 0,0 0 0,2 0 0,-1 1 0,0 0 0,-1-1 0,1 1 0,-1 0 0,1 0 0,0 0 0,-1 0 0,0 0 0,1 0 0,-1 1 0,0-1 0,0 0 0,0 1 0,2 1 0,3 7 0,0 0 0,-1 1 0,7 20 0,-10-26 0,19 57 0,-10-26 0,33 69 0,-43-102 0,1-1 0,0 1 0,-1 0 0,1 0 0,0-1 0,0 1 0,1-1 0,-1 0 0,0 0 0,1 1 0,-1-2 0,1 1 0,0 0 0,3 1 0,-4-2 0,0-1 0,1 1 0,-1-1 0,1 1 0,-1-1 0,0 0 0,1 0 0,-1 0 0,1-1 0,-1 1 0,0 0 0,1-1 0,-1 0 0,1 1 0,-1-1 0,0 0 0,0 0 0,0 0 0,3-3 0,7-3 0,-1-2 0,0 1 0,-1-2 0,0 1 0,-1-1 0,0-1 0,0 0 0,-1 0 0,13-23 0,-6 5 0,-2-1 0,0 0 0,8-35 0,-13 34 0,-1 0 0,-1 0 0,-2 0 0,1-55 0,-5 82 0,0 1 0,-1-1 0,1 0 0,-1 0 0,1 1 0,-1-1 0,0 0 0,-1 1 0,1-1 0,-3-3 0,4 6 0,-1 1 0,1-1 0,0 0 0,-1 1 0,1-1 0,-1 1 0,0-1 0,1 1 0,-1-1 0,1 1 0,-1 0 0,0-1 0,1 1 0,-1 0 0,0-1 0,1 1 0,-1 0 0,0 0 0,0 0 0,1 0 0,-2-1 0,1 2 0,-1-1 0,1 0 0,-1 1 0,1-1 0,-1 1 0,1-1 0,0 1 0,-1 0 0,1-1 0,0 1 0,0 0 0,-1 0 0,1 0 0,-1 2 0,-7 5 0,2 1 0,-1 0 0,1 1 0,1-1 0,0 1 0,0 1 0,1-1 0,-5 15 0,4-10 0,1 0 0,1 0 0,1 1 0,0-1 0,0 28 0,2-37 0,1 0 0,0 0 0,1 0 0,-1 0 0,1 1 0,1-1 0,-1 0 0,1 0 0,0-1 0,0 1 0,1 0 0,0-1 0,0 1 0,0-1 0,1 0 0,-1 0 0,1 0 0,0 0 0,1-1 0,-1 0 0,1 0 0,0 0 0,0 0 0,0-1 0,0 0 0,1 0 0,-1 0 0,1-1 0,0 1 0,0-1 0,0-1 0,0 1 0,0-1 0,0 0 0,0-1 0,0 1 0,1-1 0,9-1 0,19-7-1365,-4-4-5461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5.883"/>
    </inkml:context>
    <inkml:brush xml:id="br0">
      <inkml:brushProperty name="width" value="0.05" units="cm"/>
      <inkml:brushProperty name="height" value="0.05" units="cm"/>
    </inkml:brush>
  </inkml:definitions>
  <inkml:trace contextRef="#ctx0" brushRef="#br0">920 95 24575,'-7'-4'0,"1"0"0,0-1 0,0 1 0,0-1 0,0-1 0,-6-7 0,8 8 0,0 0 0,-1 0 0,1 1 0,-1 0 0,0 0 0,0 0 0,0 1 0,0 0 0,-1 0 0,1 0 0,-8-2 0,4 3 0,-1 0 0,0 1 0,1 1 0,-1 0 0,0 0 0,0 0 0,1 2 0,-1-1 0,1 1 0,-1 0 0,1 1 0,0 0 0,-11 5 0,-7 5 0,1 1 0,0 0 0,-24 20 0,8-3 0,2 3 0,2 0 0,1 3 0,1 1 0,-42 61 0,41-46 0,2 2 0,3 2 0,-49 117 0,64-127 0,1 0 0,3 0 0,-11 71 0,21-98 0,1 0 0,1 1 0,1-1 0,1 0 0,0 1 0,2-1 0,0 0 0,1 0 0,1 0 0,1-1 0,9 21 0,-10-31 0,0 1 0,1 0 0,0-1 0,1 0 0,0-1 0,0 1 0,1-1 0,0-1 0,0 1 0,1-2 0,9 7 0,-5-5 0,1-1 0,0 0 0,0-2 0,0 1 0,1-2 0,-1 0 0,21 3 0,-4-4 0,0-1 0,0-1 0,-1-2 0,1-1 0,0-1 0,0-2 0,41-12 0,-40 8-170,-1-2-1,0-2 0,0 0 1,-1-2-1,-1-1 0,-1-2 1,37-28-1,-18 5-6655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6.287"/>
    </inkml:context>
    <inkml:brush xml:id="br0">
      <inkml:brushProperty name="width" value="0.05" units="cm"/>
      <inkml:brushProperty name="height" value="0.05" units="cm"/>
    </inkml:brush>
  </inkml:definitions>
  <inkml:trace contextRef="#ctx0" brushRef="#br0">189 78 24575,'0'-3'0,"0"-1"0,-1 0 0,1 1 0,-1-1 0,0 1 0,0-1 0,0 1 0,-1-1 0,1 1 0,-1 0 0,1-1 0,-1 1 0,0 0 0,-1 0 0,1 0 0,0 1 0,-1-1 0,-4-3 0,5 4 0,0 1 0,0 0 0,0-1 0,0 1 0,0 0 0,0 0 0,-1 0 0,1 1 0,0-1 0,-1 1 0,1-1 0,0 1 0,-1 0 0,1 0 0,-1 0 0,1 0 0,-1 0 0,1 0 0,0 1 0,-1-1 0,1 1 0,0-1 0,-1 1 0,1 0 0,0 0 0,0 0 0,0 0 0,-4 3 0,-1 3 0,0-1 0,0 1 0,1 0 0,0 0 0,0 1 0,1-1 0,0 1 0,0 1 0,1-1 0,0 1 0,1-1 0,0 1 0,0 0 0,-3 16 0,2-1 0,1 0 0,0 0 0,2 0 0,3 37 0,-1-49 0,0-1 0,1 1 0,0-1 0,1 0 0,0 1 0,1-1 0,9 19 0,-11-28 0,-1 1 0,0-1 0,1 0 0,0 1 0,-1-1 0,1 0 0,0 0 0,0 0 0,0 0 0,1-1 0,-1 1 0,0-1 0,1 1 0,-1-1 0,1 0 0,-1 1 0,1-1 0,0-1 0,-1 1 0,1 0 0,0-1 0,-1 1 0,1-1 0,0 0 0,0 0 0,0 0 0,-1 0 0,1 0 0,0-1 0,0 0 0,-1 1 0,1-1 0,0 0 0,-1 0 0,1 0 0,-1 0 0,5-3 0,1-1 0,0-1 0,0 0 0,-1 0 0,0 0 0,0-1 0,0 0 0,-1-1 0,0 1 0,0-1 0,-1 0 0,0-1 0,0 1 0,-1-1 0,0 0 0,-1 0 0,4-16 0,-3 10 0,0 0 0,-2-1 0,0 0 0,0 1 0,-2-1 0,0 0 0,0 0 0,-2 1 0,-4-25 0,5 35-76,0 1 1,0 0-1,-1 0 0,1 0 0,-1 0 0,0 0 0,0 0 0,0 1 1,0-1-1,-1 0 0,1 1 0,-1 0 0,0 0 0,0 0 1,0 0-1,-1 0 0,-4-2 0,-10-4-6750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6.699"/>
    </inkml:context>
    <inkml:brush xml:id="br0">
      <inkml:brushProperty name="width" value="0.05" units="cm"/>
      <inkml:brushProperty name="height" value="0.05" units="cm"/>
    </inkml:brush>
  </inkml:definitions>
  <inkml:trace contextRef="#ctx0" brushRef="#br0">1 113 24575,'36'-13'0,"-32"13"0,-1 0 0,1 1 0,0 0 0,0 0 0,0 0 0,-1 0 0,1 0 0,-1 1 0,1 0 0,-1-1 0,1 1 0,-1 1 0,0-1 0,0 0 0,0 1 0,0-1 0,-1 1 0,1 0 0,3 6 0,3 2 0,-2 0 0,1 1 0,-2-1 0,8 18 0,-10-19 0,0 1 0,0 0 0,-1 0 0,-1 0 0,0 0 0,0 0 0,-1 0 0,-1 0 0,0 1 0,0-1 0,-1 0 0,-4 19 0,1-20 0,2-12 0,3-20 0,9-25 0,1 0 0,3 0 0,1 1 0,28-55 0,-42 99 0,3-7 0,0 0 0,1 0 0,1 1 0,8-12 0,-13 19 0,0 0 0,0-1 0,0 1 0,0 0 0,0 0 0,0 0 0,0 0 0,1 0 0,-1 0 0,0 1 0,0-1 0,1 0 0,-1 1 0,1-1 0,-1 1 0,1-1 0,-1 1 0,1-1 0,-1 1 0,1 0 0,-1 0 0,1 0 0,-1 0 0,1 0 0,-1 0 0,1 0 0,-1 1 0,1-1 0,-1 1 0,0-1 0,1 1 0,-1-1 0,1 1 0,-1 0 0,0-1 0,1 1 0,-1 0 0,2 1 0,1 3 0,1 0 0,-1 0 0,0 1 0,0-1 0,-1 1 0,1 0 0,-1 0 0,0 0 0,-1 0 0,4 12 0,1 9 0,4 34 0,-9-48 0,19 150-1365,-20-135-5461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7.053"/>
    </inkml:context>
    <inkml:brush xml:id="br0">
      <inkml:brushProperty name="width" value="0.05" units="cm"/>
      <inkml:brushProperty name="height" value="0.05" units="cm"/>
    </inkml:brush>
  </inkml:definitions>
  <inkml:trace contextRef="#ctx0" brushRef="#br0">1 84 24575,'4'-13'0,"-2"5"0,0 1 0,1-1 0,0 0 0,1 1 0,0 0 0,0 0 0,5-8 0,-8 15 0,-1 0 0,0 0 0,0-1 0,0 1 0,0 0 0,0 0 0,1 0 0,-1-1 0,0 1 0,0 0 0,0 0 0,1 0 0,-1 0 0,0-1 0,0 1 0,0 0 0,1 0 0,-1 0 0,0 0 0,0 0 0,1 0 0,-1 0 0,0 0 0,1 0 0,-1 0 0,0 0 0,0 0 0,1 0 0,-1 0 0,0 0 0,0 0 0,1 0 0,-1 0 0,0 0 0,0 0 0,1 0 0,-1 0 0,0 1 0,0-1 0,1 0 0,-1 0 0,0 0 0,0 0 0,0 0 0,0 1 0,1-1 0,-1 0 0,0 0 0,0 1 0,0-1 0,0 0 0,0 0 0,1 0 0,-1 1 0,0-1 0,0 0 0,0 0 0,0 1 0,0-1 0,0 1 0,3 18 0,-3-18 0,4 230 328,-7-160-892,4 1-1,12 79 1,-7-112-6262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7.599"/>
    </inkml:context>
    <inkml:brush xml:id="br0">
      <inkml:brushProperty name="width" value="0.05" units="cm"/>
      <inkml:brushProperty name="height" value="0.05" units="cm"/>
    </inkml:brush>
  </inkml:definitions>
  <inkml:trace contextRef="#ctx0" brushRef="#br0">27 204 24575,'-3'-4'0,"0"1"0,0-1 0,1 0 0,-1 0 0,1 0 0,0 0 0,0 0 0,-2-7 0,4 10 0,-1-1 0,1 1 0,-1 0 0,1 0 0,0 0 0,0 0 0,0-1 0,-1 1 0,1 0 0,0 0 0,0-1 0,1 1 0,-1 0 0,0 0 0,0 0 0,0-1 0,1 1 0,-1 0 0,1 0 0,-1 0 0,1 0 0,-1 0 0,1 0 0,0 0 0,0 0 0,-1 0 0,1 0 0,0 0 0,0 0 0,0 0 0,0 0 0,0 1 0,0-1 0,0 0 0,1 0 0,11-2 0,-1 0 0,1 1 0,0 1 0,0 0 0,0 0 0,19 2 0,19-1 0,-23-1 0,2 0 0,1-1 0,-1-1 0,0-2 0,0-1 0,33-11 0,-59 15 0,1 0 0,-1 0 0,0-1 0,0 1 0,0-1 0,0 0 0,0 0 0,4-6 0,-7 9 0,0-1 0,-1 0 0,1 0 0,-1 0 0,1 1 0,-1-1 0,1 0 0,-1 0 0,1 0 0,-1 0 0,0 0 0,1 0 0,-1 0 0,0 0 0,0 0 0,0 0 0,0 0 0,0 0 0,0 0 0,0 0 0,0 0 0,0 0 0,0 1 0,0-1 0,-1 0 0,1 0 0,0 0 0,-1 0 0,1 0 0,-1 0 0,1 0 0,-1 0 0,1 1 0,-1-1 0,0 0 0,1 0 0,-1 1 0,0-1 0,0 1 0,0-1 0,1 0 0,-1 1 0,0-1 0,0 1 0,0 0 0,0-1 0,-1 1 0,-3-2 0,1 0 0,-1 0 0,0 1 0,0 0 0,0 0 0,0 1 0,0-1 0,0 1 0,0 0 0,0 0 0,0 1 0,0-1 0,0 1 0,0 0 0,0 1 0,0-1 0,0 1 0,1 0 0,-8 4 0,2-1 0,-1 2 0,1-1 0,0 1 0,0 1 0,1-1 0,0 2 0,-8 9 0,10-9 0,0 1 0,1-1 0,0 1 0,0 0 0,2 1 0,-1-1 0,1 1 0,0 0 0,1 0 0,1 0 0,0 0 0,0 1 0,0 18 0,2-24 0,0 0 0,0 0 0,1 0 0,0 0 0,0 0 0,1-1 0,-1 1 0,1 0 0,0-1 0,1 1 0,-1-1 0,1 0 0,0 0 0,0 0 0,1 0 0,0 0 0,0-1 0,0 0 0,0 1 0,0-1 0,1-1 0,0 1 0,0-1 0,0 0 0,0 0 0,0 0 0,12 3 0,-12-4 0,0 0 0,1-1 0,-1 0 0,1 0 0,0 0 0,-1-1 0,1 1 0,0-1 0,-1-1 0,1 1 0,-1-1 0,1 0 0,-1 0 0,1-1 0,-1 1 0,1-1 0,-1 0 0,0-1 0,0 0 0,6-3 0,-4 0 0,-1 1 0,0-1 0,-1 1 0,1-2 0,-1 1 0,0 0 0,-1-1 0,0 0 0,0 0 0,0-1 0,-1 1 0,0-1 0,3-12 0,6-44 0,-10 47 0,1-1 0,7-21 0,-5 32 0,-1 13 0,2 18 0,-6-20 0,2 3 0,1 14 0,2-1 0,0 1 0,14 31 0,-18-48 0,1 0 0,0 0 0,0 0 0,0 0 0,1-1 0,-1 1 0,1-1 0,0 1 0,0-1 0,0 0 0,0 0 0,1 0 0,-1 0 0,1-1 0,0 1 0,0-1 0,0 0 0,0 0 0,0-1 0,0 1 0,0-1 0,1 0 0,6 1 0,-7-2 0,-1 0 0,1 0 0,-1 0 0,0-1 0,1 1 0,-1-1 0,1 0 0,-1 0 0,0 0 0,0 0 0,0-1 0,0 1 0,0-1 0,0 0 0,5-3 0,-4 1 0,0 0 0,0-1 0,0 1 0,0-1 0,0 0 0,-1 0 0,0 0 0,3-8 0,0-1 0,-1 0 0,-1-1 0,0 0 0,-1 0 0,0 0 0,0-18 0,-2-10 0,-1 59 0,0 2 0,1 1 0,4 27 0,-2-33-273,0 0 0,1-1 0,0 1 0,11 19 0,-4-14-6553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8.119"/>
    </inkml:context>
    <inkml:brush xml:id="br0">
      <inkml:brushProperty name="width" value="0.05" units="cm"/>
      <inkml:brushProperty name="height" value="0.05" units="cm"/>
    </inkml:brush>
  </inkml:definitions>
  <inkml:trace contextRef="#ctx0" brushRef="#br0">0 0 24575,'2'13'0,"-1"0"0,2 0 0,0 0 0,0 0 0,9 18 0,1 11 0,-10-33 0,19 81 0,-19-78 0,-2 0 0,0 1 0,0-1 0,-1 0 0,-2 18 0,1-26 0,0 0 0,0 0 0,0 0 0,-1 0 0,0-1 0,-2 5 0,4-7 0,0 0 0,-1-1 0,1 1 0,0-1 0,0 1 0,-1-1 0,1 1 0,0-1 0,-1 0 0,1 1 0,0-1 0,-1 1 0,1-1 0,-1 0 0,1 1 0,0-1 0,-1 0 0,1 1 0,-1-1 0,1 0 0,-1 0 0,1 0 0,-1 1 0,0-1 0,1 0 0,-1 0 0,1 0 0,-1 0 0,1 0 0,-1 0 0,1 0 0,-1 0 0,0 0 0,1 0 0,-1 0 0,1 0 0,-1-1 0,1 1 0,-1 0 0,1 0 0,-1-1 0,1 1 0,-1 0 0,1 0 0,-1-1 0,1 1 0,0-1 0,-1 1 0,1 0 0,-1-1 0,1 1 0,0-1 0,-1 0 0,0-1 0,-1-1 0,1 0 0,0 0 0,0 0 0,0 0 0,0 0 0,1 0 0,-1 0 0,1-1 0,-1 1 0,1 0 0,0 0 0,1 0 0,0-5 0,11-48 0,-10 48 0,5-16 0,1 0 0,0 1 0,16-29 0,-19 43 0,0 1 0,0 0 0,1-1 0,-1 2 0,2-1 0,-1 1 0,1 0 0,0 0 0,1 1 0,0 0 0,11-8 0,-16 13 0,-1 0 0,0 0 0,1 0 0,-1 0 0,1 0 0,-1 0 0,1 1 0,-1-1 0,1 1 0,-1-1 0,1 1 0,0 0 0,-1 0 0,1 1 0,-1-1 0,1 0 0,-1 1 0,1-1 0,-1 1 0,4 1 0,-2 0 0,-1 1 0,0-1 0,0 0 0,0 1 0,0 0 0,0 0 0,0 0 0,-1 0 0,0 0 0,1 0 0,-1 1 0,2 3 0,2 9 0,1 0 0,-2 1 0,0-1 0,5 34 0,-4-3-682,-1 70-1,-5-91-6143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8.490"/>
    </inkml:context>
    <inkml:brush xml:id="br0">
      <inkml:brushProperty name="width" value="0.05" units="cm"/>
      <inkml:brushProperty name="height" value="0.05" units="cm"/>
    </inkml:brush>
  </inkml:definitions>
  <inkml:trace contextRef="#ctx0" brushRef="#br0">136 90 24575,'0'2'0,"-1"0"0,0 0 0,0 0 0,0 0 0,-1 0 0,1 0 0,0-1 0,-1 1 0,1 0 0,-1-1 0,0 1 0,1-1 0,-1 0 0,0 1 0,-2 0 0,-13 13 0,16-14 0,1-1 0,0 0 0,0 1 0,-1-1 0,1 1 0,0-1 0,0 1 0,-1-1 0,1 1 0,0-1 0,0 1 0,0-1 0,0 1 0,0-1 0,0 1 0,0-1 0,0 1 0,0-1 0,0 1 0,0-1 0,0 1 0,0-1 0,0 1 0,0-1 0,1 1 0,-1-1 0,0 1 0,0-1 0,1 2 0,0-1 0,0-1 0,0 1 0,0 0 0,0 0 0,1-1 0,-1 1 0,0-1 0,0 1 0,0-1 0,1 1 0,1-1 0,40 4 0,-40-4 0,2 0 0,0-1 0,0 1 0,0-1 0,0 0 0,0 0 0,0 0 0,0 0 0,-1-1 0,1 0 0,-1 0 0,1 0 0,5-5 0,-8 6 0,-1 0 0,1-1 0,-1 1 0,0-1 0,1 1 0,-1-1 0,0 1 0,0-1 0,0 0 0,0 0 0,0 1 0,-1-1 0,1 0 0,0 0 0,-1 0 0,1 0 0,-1 0 0,0 0 0,0 0 0,0 0 0,0 0 0,0 0 0,0 0 0,0 0 0,-1 0 0,1 1 0,-1-1 0,1 0 0,-1 0 0,0 0 0,0 0 0,0 1 0,0-1 0,-2-2 0,0-2 0,-1 0 0,0 1 0,-1-1 0,1 1 0,-1 1 0,0-1 0,0 0 0,-1 1 0,0 0 0,1 1 0,-1-1 0,0 1 0,-1 0 0,-5-2 0,8 4 0,0-1 0,0 1 0,0 0 0,0 1 0,0-1 0,0 1 0,0 0 0,0 0 0,0 0 0,0 0 0,1 1 0,-1-1 0,0 1 0,0 0 0,0 0 0,0 1 0,1-1 0,-1 1 0,0 0 0,1 0 0,0 0 0,-1 0 0,1 0 0,0 1 0,-3 3 0,1 0 17,-1 1-1,1 0 0,1 0 0,0 0 1,0 1-1,0-1 0,1 1 0,0 0 1,0 0-1,1 0 0,0 0 0,1 1 1,0-1-1,0 1 0,1-1 0,0 1 1,0-1-1,1 0 0,0 1 0,3 10 1,0 0-231,1 0 1,2-1 0,-1 0-1,2 0 1,1-1 0,0 1-1,20 26 1,-8-16-6613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1.798"/>
    </inkml:context>
    <inkml:brush xml:id="br0">
      <inkml:brushProperty name="width" value="0.05" units="cm"/>
      <inkml:brushProperty name="height" value="0.05" units="cm"/>
    </inkml:brush>
  </inkml:definitions>
  <inkml:trace contextRef="#ctx0" brushRef="#br0">17 196 24575,'1'-24'0,"-2"-26"0,-1 49 0,-1 6 0,-2 10 0,2 5 0,1 0 0,1 0 0,0 0 0,2 0 0,0 0 0,1 0 0,1 0 0,1 0 0,1 0 0,0-1 0,13 29 0,-16-45 0,-1 0 0,1 0 0,-1 0 0,1-1 0,0 1 0,0 0 0,0-1 0,1 1 0,-1-1 0,1 0 0,-1 0 0,1 0 0,0 0 0,-1 0 0,1-1 0,0 1 0,4 0 0,-5-1 0,0-1 0,0 0 0,1 0 0,-1 0 0,0 0 0,0 0 0,1-1 0,-1 1 0,0 0 0,0-1 0,0 0 0,0 0 0,0 1 0,1-1 0,-1 0 0,-1-1 0,1 1 0,0 0 0,0 0 0,0-1 0,-1 1 0,1-1 0,-1 0 0,1 1 0,1-4 0,4-4 0,-1-1 0,0 0 0,-1 0 0,0 0 0,-1 0 0,0-1 0,0 0 0,-1 1 0,-1-1 0,0-1 0,0 1 0,-1 0 0,-1 0 0,-1-22 0,0 17 0,-1-1 0,-1 0 0,0 1 0,-2-1 0,0 1 0,0 0 0,-2 1 0,0-1 0,-11-18 0,14 29-97,1 0-1,-1 0 1,1 0-1,-1 1 1,-1-1-1,1 1 1,-1 0-1,1 1 1,-1-1-1,-1 1 1,1 0-1,0 0 0,-11-4 1,-7 1-6729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8.802"/>
    </inkml:context>
    <inkml:brush xml:id="br0">
      <inkml:brushProperty name="width" value="0.05" units="cm"/>
      <inkml:brushProperty name="height" value="0.05" units="cm"/>
    </inkml:brush>
  </inkml:definitions>
  <inkml:trace contextRef="#ctx0" brushRef="#br0">7 70 24575,'-7'-9'0,"11"8"0,17 13 0,-9-1 0,0 2 0,0-1 0,-1 2 0,-1-1 0,0 2 0,-1-1 0,11 25 0,-15-28 0,-1 0 0,0 0 0,0 0 0,-2 1 0,1-1 0,-1 1 0,-1 0 0,0-1 0,0 1 0,-2 0 0,-2 23 0,3-33 0,-1 0 0,1 1 0,-1-1 0,0 1 0,0-1 0,0 0 0,0 1 0,0-1 0,-1 0 0,1 0 0,0 0 0,-1 0 0,0 0 0,1 0 0,-1 0 0,0-1 0,0 1 0,0-1 0,0 1 0,0-1 0,-1 0 0,1 0 0,0 0 0,-5 1 0,6-1 0,-1-1 0,0 0 0,0 0 0,0 0 0,0 0 0,0-1 0,0 1 0,0 0 0,0-1 0,1 1 0,-1-1 0,0 0 0,0 1 0,1-1 0,-1 0 0,0 0 0,1 0 0,-1-1 0,1 1 0,-1 0 0,1 0 0,0-1 0,-1 1 0,1-1 0,0 1 0,0-1 0,0 0 0,0 1 0,0-1 0,1 0 0,-1 0 0,0-2 0,-3-7 0,1 0 0,1-1 0,0 1 0,0-1 0,1 0 0,1 1 0,0-1 0,0 0 0,1 1 0,1-1 0,3-13 0,0 6 0,0 1 0,2 0 0,0 0 0,1 0 0,19-32 0,-21 41 69,0 1-1,1 0 0,0 0 0,15-13 1,-18 17-225,1 1 1,-1 0 0,1 0 0,-1 0 0,1 0 0,0 1 0,0 0-1,1 0 1,-1 0 0,10-1 0,7 2-6671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4:09.170"/>
    </inkml:context>
    <inkml:brush xml:id="br0">
      <inkml:brushProperty name="width" value="0.05" units="cm"/>
      <inkml:brushProperty name="height" value="0.05" units="cm"/>
    </inkml:brush>
  </inkml:definitions>
  <inkml:trace contextRef="#ctx0" brushRef="#br0">11 1 24575,'-3'0'0,"-4"3"0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3.363"/>
    </inkml:context>
    <inkml:brush xml:id="br0">
      <inkml:brushProperty name="width" value="0.05" units="cm"/>
      <inkml:brushProperty name="height" value="0.05" units="cm"/>
    </inkml:brush>
  </inkml:definitions>
  <inkml:trace contextRef="#ctx0" brushRef="#br0">19 87 24575,'3'-4'0,"0"1"0,0-1 0,0 0 0,-1 0 0,0 0 0,0 0 0,0-1 0,2-5 0,-3 9 0,-1-1 0,1 1 0,-1-1 0,0 1 0,1-1 0,-1 0 0,0 1 0,0-1 0,0 1 0,0-1 0,0 1 0,-1-1 0,1 0 0,0 1 0,-1-1 0,1 1 0,-1-1 0,0 1 0,1-1 0,-1 1 0,0 0 0,0-1 0,0 1 0,0 0 0,0 0 0,-2-3 0,3 4 0,-1 0 0,1 0 0,0-1 0,-1 1 0,1 0 0,-1 0 0,1 0 0,0-1 0,-1 1 0,1 0 0,-1 0 0,1 0 0,-1 0 0,1 0 0,0 0 0,-1 0 0,1 0 0,-1 0 0,1 0 0,-1 0 0,1 0 0,0 0 0,-1 0 0,1 0 0,-1 0 0,1 1 0,-1-1 0,1 0 0,0 0 0,-1 0 0,1 1 0,0-1 0,-1 0 0,1 1 0,0-1 0,-1 0 0,1 1 0,0-1 0,0 0 0,-1 1 0,1-1 0,0 0 0,0 1 0,-1 0 0,-6 21 0,2 19 0,2 0 0,2 0 0,6 59 0,-3-50 0,92 1515-2175,-63-1082 1819,9 447 753,-38-867-307,-2-46 47,1 0-1,1 1 1,4 18 0,-3-27-6831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5.200"/>
    </inkml:context>
    <inkml:brush xml:id="br0">
      <inkml:brushProperty name="width" value="0.05" units="cm"/>
      <inkml:brushProperty name="height" value="0.05" units="cm"/>
    </inkml:brush>
  </inkml:definitions>
  <inkml:trace contextRef="#ctx0" brushRef="#br0">31 1 24575,'-3'0'0,"-1"3"0,1 6 0,-3 8 0,0 10 0,1 9 0,1 9 0,5 10 0,4 6 0,5 5 0,3 2 0,0-1 0,0 0 0,-2-13-8191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5.555"/>
    </inkml:context>
    <inkml:brush xml:id="br0">
      <inkml:brushProperty name="width" value="0.05" units="cm"/>
      <inkml:brushProperty name="height" value="0.05" units="cm"/>
    </inkml:brush>
  </inkml:definitions>
  <inkml:trace contextRef="#ctx0" brushRef="#br0">395 1183 24575,'-152'-313'0,"82"177"0,-62-170 0,123 281 0,1 0 0,1-1 0,1 0 0,2 0 0,1 0 0,-1-41 0,5 57 0,0 0 0,0 0 0,1 0 0,0 0 0,1 1 0,0-1 0,0 1 0,9-16 0,-8 18 0,0 1 0,1 0 0,0 0 0,0 0 0,0 0 0,1 1 0,0 0 0,0 0 0,0 0 0,0 1 0,1 0 0,11-5 0,-3 3 0,1 0 0,0 2 0,0 0 0,0 0 0,0 2 0,1 0 0,-1 1 0,1 0 0,-1 2 0,1-1 0,-1 2 0,0 1 0,1 0 0,16 6 0,-1 0 0,-2 3 0,1 0 0,-1 2 0,-1 1 0,-1 2 0,31 22 0,-27-13 0,-1 1 0,-1 1 0,-1 1 0,-2 2 0,-1 0 0,-2 2 0,-1 1 0,-2 1 0,-1 0 0,-1 2 0,-3 0 0,-1 1 0,14 54 0,-22-62 0,0 1 0,-3 0 0,0 0 0,-2 0 0,-2 0 0,0 1 0,-10 57 0,5-65 0,-1 0 0,-1-1 0,-1 1 0,-1-2 0,0 1 0,-2-1 0,-1-1 0,-1 0 0,-1-1 0,-28 34 0,30-42 0,0 0 0,-1 0 0,-1-1 0,-25 16 0,31-22 0,0 0 0,-1-1 0,1 0 0,-1-1 0,0 0 0,-1 0 0,1-1 0,0 0 0,-1-1 0,-9 1 0,16-2-49,-1 0 1,1 0-1,-1-1 0,1 1 0,-1-1 1,1 0-1,-1 0 0,1 0 0,0-1 1,0 1-1,0-1 0,0 0 0,0 1 1,0-1-1,0-1 0,0 1 0,1 0 1,-1-1-1,1 1 0,0-1 0,-1 0 1,1 0-1,1 0 0,-1 0 0,0 0 0,1 0 1,-2-4-1,-7-23-6777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5.907"/>
    </inkml:context>
    <inkml:brush xml:id="br0">
      <inkml:brushProperty name="width" value="0.05" units="cm"/>
      <inkml:brushProperty name="height" value="0.05" units="cm"/>
    </inkml:brush>
  </inkml:definitions>
  <inkml:trace contextRef="#ctx0" brushRef="#br0">1 44 24575,'0'2'0,"0"0"0,0 0 0,0 0 0,1 0 0,-1 0 0,1 0 0,0 0 0,-1 0 0,1 0 0,0 0 0,0-1 0,0 1 0,0 0 0,0-1 0,1 1 0,-1 0 0,0-1 0,1 0 0,-1 1 0,1-1 0,-1 0 0,1 0 0,0 0 0,2 2 0,5 1 0,0-1 0,0 0 0,1 0 0,10 1 0,5 3 0,-11-3 0,-1 1 0,0 1 0,-1 0 0,1 1 0,-1 1 0,-1 0 0,1 0 0,-1 1 0,-1 0 0,18 20 0,-20-19 0,-1-1 0,0 1 0,0 0 0,-1 0 0,-1 1 0,0-1 0,0 2 0,-1-1 0,0 0 0,-1 1 0,0-1 0,-1 1 0,1 14 0,-3-22 0,0 0 0,0 0 0,-1 0 0,1 0 0,-1 0 0,0 0 0,0-1 0,-1 1 0,1 0 0,-1 0 0,0-1 0,0 1 0,0-1 0,0 1 0,-1-1 0,1 0 0,-1 0 0,0 0 0,0 0 0,0-1 0,0 1 0,-7 3 0,8-4 0,-1-1 0,1 0 0,-1 0 0,0 0 0,1 0 0,-1-1 0,0 1 0,0-1 0,1 1 0,-1-1 0,0 0 0,0 0 0,0 0 0,1-1 0,-1 1 0,0-1 0,0 1 0,1-1 0,-1 0 0,0 0 0,1 0 0,-1 0 0,1-1 0,0 1 0,-1-1 0,1 1 0,0-1 0,0 0 0,0 0 0,0 0 0,0 0 0,0 0 0,-2-4 0,1 1 0,-1-2 0,1 1 0,0 0 0,1 0 0,0-1 0,0 1 0,0-1 0,0 0 0,1 0 0,1 0 0,-1-12 0,1 4 0,1 1 0,0-1 0,1 1 0,6-22 0,-2 16 49,1 0 0,1 1 0,1 0-1,0 0 1,1 1 0,16-23 0,-20 33-156,0 1 0,0-1 1,1 1-1,0 0 0,0 1 1,1 0-1,0 0 0,0 0 1,0 1-1,1 0 0,-1 1 1,1 0-1,0 0 0,0 1 1,15-3-1,0 3-6719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6.280"/>
    </inkml:context>
    <inkml:brush xml:id="br0">
      <inkml:brushProperty name="width" value="0.05" units="cm"/>
      <inkml:brushProperty name="height" value="0.05" units="cm"/>
    </inkml:brush>
  </inkml:definitions>
  <inkml:trace contextRef="#ctx0" brushRef="#br0">31 135 24575,'2'14'0,"0"0"0,1 1 0,0-2 0,10 26 0,-5-13 0,3 11 0,-2-4 0,16 37 0,-21-62 0,-1 0 0,1 0 0,1 0 0,0-1 0,0 0 0,0 0 0,1 0 0,0-1 0,12 11 0,-17-16 0,1 0 0,0 1 0,0-1 0,0 0 0,0 0 0,0 0 0,0-1 0,0 1 0,1 0 0,-1-1 0,0 1 0,0-1 0,0 0 0,1 0 0,-1 0 0,0 0 0,0 0 0,1 0 0,-1-1 0,0 1 0,0-1 0,0 1 0,1-1 0,-1 0 0,0 0 0,0 0 0,0 0 0,-1 0 0,1-1 0,0 1 0,0 0 0,0-1 0,-1 1 0,1-1 0,1-3 0,3-2 0,0-1 0,0 0 0,-1 0 0,0-1 0,-1 0 0,7-18 0,-7 13 0,-1 0 0,0 0 0,-1-1 0,-1 1 0,0-1 0,-1 0 0,-1 1 0,0-1 0,-1 1 0,0-1 0,-1 1 0,-1 0 0,-11-27 0,11 30 0,-1 0 0,0 1 0,0 0 0,-1 0 0,0 0 0,-1 1 0,0 0 0,-1 0 0,0 1 0,0 0 0,-1 0 0,0 1 0,0 0 0,-1 1 0,0 0 0,0 0 0,0 1 0,-12-4 0,15 7 0,1 1 0,-1 0 0,1 1 0,-1-1 0,1 1 0,-1 0 0,1 1 0,-1 0 0,-10 3 0,14-4 0,1 1 0,0 0 0,-1 0 0,1 0 0,0 0 0,0 0 0,0 0 0,0 1 0,0-1 0,0 1 0,0-1 0,-3 5 0,4-5 0,1 0 0,-1 1 0,0-1 0,1 1 0,-1-1 0,1 1 0,-1-1 0,1 1 0,0 0 0,-1-1 0,1 1 0,0-1 0,0 1 0,0 0 0,0-1 0,1 1 0,-1-1 0,0 1 0,1 0 0,-1-1 0,2 3 0,-1-1 22,1 0-1,0 1 0,0-1 1,0 0-1,0 0 0,1-1 1,-1 1-1,1 0 0,0-1 1,-1 0-1,1 1 0,1-1 1,-1 0-1,0 0 0,6 2 1,3 1-591,1 0 0,25 5 0,1-2-6257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6.706"/>
    </inkml:context>
    <inkml:brush xml:id="br0">
      <inkml:brushProperty name="width" value="0.05" units="cm"/>
      <inkml:brushProperty name="height" value="0.05" units="cm"/>
    </inkml:brush>
  </inkml:definitions>
  <inkml:trace contextRef="#ctx0" brushRef="#br0">225 509 24575,'2'-1'0,"0"-1"0,0 0 0,0 0 0,0 0 0,-1 0 0,1 0 0,-1 0 0,1 0 0,-1 0 0,0-1 0,0 1 0,0-1 0,0 1 0,-1-1 0,1 1 0,0-1 0,-1 1 0,0-1 0,0 1 0,0-6 0,-1 5 0,0 0 0,0 0 0,0 0 0,0 1 0,-1-1 0,1 0 0,-1 1 0,1-1 0,-1 1 0,0-1 0,0 1 0,-1 0 0,1 0 0,0 0 0,-1 0 0,1 0 0,-5-2 0,4 2 0,0 0 0,0 1 0,-1-1 0,1 0 0,-1 1 0,1 0 0,-1 0 0,1 0 0,-1 0 0,0 1 0,1-1 0,-1 1 0,0 0 0,0 0 0,1 0 0,-1 0 0,-3 2 0,2-1 0,1 1 0,0 0 0,0-1 0,0 2 0,0-1 0,0 0 0,0 1 0,0 0 0,1 0 0,0 0 0,-1 0 0,-2 5 0,-3 5 0,0 0 0,1 1 0,0 0 0,1 0 0,1 1 0,-9 27 0,7-15 0,2 1 0,0 1 0,-2 33 0,7-48 0,1 0 0,0 0 0,1 0 0,0 0 0,1 0 0,1-1 0,0 1 0,8 20 0,-9-31 0,-1 1 0,1 0 0,0-1 0,0 0 0,1 1 0,-1-1 0,1 0 0,-1 0 0,1 0 0,0-1 0,0 1 0,0-1 0,1 1 0,-1-1 0,0 0 0,1 0 0,-1-1 0,1 1 0,0-1 0,0 0 0,0 0 0,-1 0 0,1 0 0,0-1 0,0 1 0,0-1 0,0 0 0,0 0 0,0-1 0,4 0 0,1 0 0,-1-1 0,0 0 0,0-1 0,1 0 0,-1 0 0,-1-1 0,1 0 0,-1 0 0,1-1 0,-1 0 0,0 0 0,-1 0 0,7-8 0,2-5 0,-2 0 0,0-1 0,-1 0 0,-1-1 0,0 0 0,-2-1 0,-1 0 0,0-1 0,-2 1 0,6-33 0,-1-14 0,-3-2 0,0-75 0,-6 95 0,-3-1 0,-1 0 0,-12-63 0,3 80 0,1 23 0,10 11 0,0 0 0,-1 0 0,1 0 0,-1 0 0,1 0 0,-1 1 0,1-1 0,-1 0 0,1 0 0,0 0 0,-1 0 0,1 0 0,-1 1 0,1-1 0,-1 0 0,1 0 0,0 1 0,-1-1 0,1 0 0,0 0 0,-1 1 0,1-1 0,0 0 0,0 1 0,-1-1 0,1 1 0,0-1 0,0 0 0,-1 1 0,1 0 0,-4 8 0,0 1 0,1-1 0,0 1 0,1 0 0,0 0 0,1 0 0,0 0 0,0 19 0,0-7 0,-3 65 0,4 1 0,4-1 0,4 1 0,36 164 0,-30-203-1365,-1-11-5461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8.765"/>
    </inkml:context>
    <inkml:brush xml:id="br0">
      <inkml:brushProperty name="width" value="0.05" units="cm"/>
      <inkml:brushProperty name="height" value="0.05" units="cm"/>
    </inkml:brush>
  </inkml:definitions>
  <inkml:trace contextRef="#ctx0" brushRef="#br0">136 815 24575,'0'-1'0,"0"0"0,0-1 0,0 1 0,0 0 0,1-1 0,-1 1 0,0 0 0,1 0 0,-1-1 0,1 1 0,0 0 0,-1 0 0,1 0 0,0 0 0,0 0 0,-1 0 0,1 0 0,0 0 0,0 0 0,0 0 0,0 0 0,0 1 0,1-1 0,-1 0 0,0 1 0,0-1 0,0 1 0,3-2 0,3 1 0,0-1 0,1 1 0,-1 0 0,9 0 0,6-1 0,-3 0 0,20-4 0,-37 5 0,1 1 0,-1-1 0,0 1 0,0-1 0,1 0 0,-1 0 0,0 0 0,0-1 0,0 1 0,0 0 0,0-1 0,2-1 0,-4 2 0,1 0 0,-1 0 0,1 0 0,-1 0 0,1-1 0,-1 1 0,0 0 0,1 0 0,-1 0 0,0 0 0,0 0 0,0-1 0,0 1 0,0 0 0,0 0 0,0 0 0,0 0 0,-1-1 0,1 1 0,0 0 0,-1 0 0,1 0 0,-1 0 0,1 0 0,-1 0 0,0 0 0,1 0 0,-1 0 0,0 0 0,1 0 0,-1 0 0,-2-1 0,-2-3 0,-1 0 0,0 0 0,-10-7 0,7 6 0,-1 1 0,0 0 0,1 0 0,-2 1 0,1 0 0,0 1 0,-1 0 0,1 1 0,-22-3 0,27 5 0,0 0 0,-1 0 0,1 0 0,0 1 0,-1 0 0,1 0 0,0 0 0,0 1 0,0-1 0,0 1 0,0 1 0,0-1 0,0 1 0,1-1 0,-1 1 0,1 1 0,0-1 0,0 1 0,0-1 0,0 1 0,1 0 0,-5 6 0,3 0 0,-1 0 0,1 1 0,1-1 0,-1 1 0,2 0 0,0 0 0,0 0 0,1 0 0,0 0 0,1 1 0,0-1 0,2 20 0,0-16 0,1 0 0,0 0 0,1-1 0,1 1 0,0-1 0,1 0 0,0 0 0,1 0 0,10 16 0,-12-23 0,1-1 0,-1 0 0,1 0 0,0-1 0,0 1 0,1-1 0,0 0 0,0 0 0,0-1 0,0 0 0,1 0 0,-1-1 0,1 1 0,0-1 0,0-1 0,0 1 0,1-1 0,-1-1 0,0 1 0,1-1 0,-1-1 0,1 1 0,-1-1 0,1 0 0,-1-1 0,14-2 0,-7 0 0,0-1 0,0 0 0,0-1 0,0-1 0,-1 0 0,0-1 0,0 0 0,-1-1 0,0 0 0,0-1 0,-1 0 0,20-22 0,-12 7 0,-2 0 0,0-1 0,-2-1 0,-1 0 0,-1-1 0,-1-1 0,-2 0 0,0 0 0,-2-1 0,-1 0 0,-2 0 0,-1-1 0,1-37 0,-5 60 0,0 0 0,-1 0 0,0 0 0,-3-10 0,4 15 0,0 1 0,-1 0 0,1 0 0,-1 0 0,1 0 0,-1 0 0,1 0 0,-1 0 0,0 0 0,1 0 0,-1 0 0,0 1 0,0-1 0,0 0 0,0 0 0,0 0 0,0 1 0,1 0 0,-1 0 0,0 0 0,0 0 0,1 0 0,-1 0 0,0 0 0,1 0 0,-1 0 0,0 0 0,1 0 0,-1 1 0,0-1 0,1 0 0,-1 0 0,0 1 0,1-1 0,-1 0 0,1 1 0,-1-1 0,1 1 0,-1-1 0,1 1 0,-1-1 0,1 1 0,-2 0 0,-6 9 0,2-5 0,1 1 0,-1-1 0,0 0 0,-8 6 0,11-9 0,1-1 0,-1 0 0,1 0 0,-1 0 0,0 0 0,1 0 0,-1-1 0,0 1 0,0-1 0,0 1 0,1-1 0,-1 0 0,0 0 0,0-1 0,0 1 0,-3-1 0,4 0 0,-1 0 0,0 1 0,1 0 0,-1-1 0,0 1 0,0 0 0,1 0 0,-1 1 0,0-1 0,1 1 0,-1-1 0,0 1 0,1 0 0,-1 0 0,1 0 0,-1 0 0,1 0 0,-1 1 0,1-1 0,-4 4 0,1-1 0,1 1 0,0 0 0,1 0 0,-1 0 0,1 1 0,0-1 0,0 1 0,-2 7 0,-5 12 0,1-1 0,2 1 0,0 0 0,2 1 0,1 0 0,1-1 0,1 1 0,1 0 0,4 39 0,-2-58 0,0 1 0,1-1 0,0 0 0,1 0 0,-1-1 0,1 1 0,1 0 0,-1-1 0,5 6 0,-6-9 0,-1-1 0,1 0 0,0 0 0,-1-1 0,1 1 0,0 0 0,0 0 0,0-1 0,1 0 0,-1 1 0,0-1 0,0 0 0,1 0 0,-1 0 0,1 0 0,-1 0 0,1-1 0,-1 1 0,1-1 0,-1 0 0,1 0 0,-1 0 0,1 0 0,0 0 0,-1 0 0,1-1 0,-1 1 0,4-2 0,3-1 0,-1-1 0,0-1 0,0 1 0,0-1 0,-1 0 0,0-1 0,0 0 0,0 0 0,0-1 0,-1 1 0,0-1 0,-1-1 0,8-11 0,1-5 0,-1-1 0,-2 0 0,12-32 0,-6 2 0,-2-2 0,-2 0 0,-3 0 0,3-71 0,-9-233 0,-4 355 0,1-12 0,-1 13 0,1 0 0,-1 0 0,0 0 0,0-1 0,-1 1 0,1 0 0,-1 0 0,-1 0 0,1 0 0,0 0 0,-4-6 0,5 11 0,0-1 0,0 1 0,-1 0 0,1 0 0,0 0 0,0 0 0,0 0 0,-1 0 0,1 0 0,0 0 0,0 0 0,-1 0 0,1 0 0,0 0 0,0 0 0,0 0 0,-1 0 0,1 0 0,0 0 0,0 0 0,-1 0 0,1 0 0,0 0 0,0 0 0,0 0 0,-1 0 0,1 0 0,0 1 0,0-1 0,0 0 0,0 0 0,-1 0 0,1 0 0,0 0 0,0 1 0,0-1 0,0 0 0,0 0 0,-1 0 0,1 1 0,0-1 0,0 0 0,0 0 0,0 0 0,0 1 0,0-1 0,0 0 0,0 0 0,0 1 0,-5 13 0,-1 22 0,1 0 0,1 0 0,4 68 0,0-50 0,0 63 0,5 1 0,5-1 0,31 140 0,-39-247 0,1-1 0,0 1 0,0 0 0,1-1 0,5 10 0,-8-18 0,0 1 0,0-1 0,-1 1 0,1-1 0,0 0 0,0 1 0,0-1 0,0 0 0,1 0 0,-1 0 0,0 1 0,0-2 0,1 1 0,-1 0 0,1 0 0,-1 0 0,1 0 0,-1-1 0,1 1 0,-1-1 0,1 1 0,-1-1 0,1 0 0,0 1 0,-1-1 0,1 0 0,0 0 0,-1 0 0,1 0 0,-1-1 0,1 1 0,0 0 0,-1-1 0,1 1 0,-1-1 0,1 1 0,-1-1 0,1 0 0,1-1 0,6-4 0,-1 0 0,0-1 0,-1 0 0,0 0 0,0-1 0,11-15 0,30-56 0,-29 42 0,-1-1 0,-2 0 0,-2-2 0,-1 1 0,9-54 0,-21 66 0,-4 18 0,2 9 0,1 1 0,0-1 0,-1 0 0,1 0 0,-1 0 0,1 0 0,0 0 0,-1 1 0,1-1 0,0 0 0,-1 0 0,1 1 0,0-1 0,0 0 0,-1 0 0,1 1 0,0-1 0,0 0 0,-1 1 0,1-1 0,0 0 0,0 1 0,0-1 0,0 0 0,-1 1 0,1 0 0,-5 11 0,0 0 0,0 1 0,1-1 0,1 1 0,0 0 0,-2 23 0,0 83 0,5-95 0,0-9 0,1 1 0,0 0 0,1-1 0,4 19 0,-5-30 0,0 1 0,1-1 0,-1 0 0,1 0 0,0 0 0,0 0 0,0 0 0,0-1 0,1 1 0,-1 0 0,1-1 0,0 0 0,0 0 0,0 0 0,1 0 0,-1 0 0,1-1 0,-1 1 0,9 3 0,-9-6 0,0 1 0,1 0 0,-1-1 0,1 0 0,-1 0 0,0 0 0,1 0 0,-1 0 0,1-1 0,-1 1 0,0-1 0,1 0 0,-1 0 0,0 0 0,0-1 0,0 1 0,0-1 0,0 1 0,0-1 0,0 0 0,0 0 0,2-3 0,4-3 0,0 0 0,-1-1 0,0 0 0,13-19 0,-7 7 0,-2-1 0,0-1 0,-2 0 0,0-1 0,-1 0 0,-2 0 0,-1-1 0,0 0 0,-2 0 0,-1 0 0,0-45 0,5 121 0,25 88 0,-23-100 0,-7-29 25,1 6-256,0 0-1,1 0 0,1 0 0,0-1 1,10 18-1,-7-22-6594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9.158"/>
    </inkml:context>
    <inkml:brush xml:id="br0">
      <inkml:brushProperty name="width" value="0.05" units="cm"/>
      <inkml:brushProperty name="height" value="0.05" units="cm"/>
    </inkml:brush>
  </inkml:definitions>
  <inkml:trace contextRef="#ctx0" brushRef="#br0">113 245 24575,'-7'0'0,"0"-1"0,-1 0 0,1 0 0,0-1 0,-1 0 0,1 0 0,0 0 0,1-1 0,-1 0 0,0 0 0,1-1 0,0 0 0,-10-8 0,15 12 0,1-1 0,-1 1 0,1-1 0,-1 1 0,1-1 0,-1 1 0,1-1 0,0 0 0,-1 1 0,1-1 0,0 0 0,0 1 0,-1-1 0,1 0 0,0 1 0,0-1 0,0 0 0,0 0 0,0 1 0,0-1 0,0-1 0,0 2 0,0-1 0,1 1 0,-1-1 0,0 1 0,1 0 0,-1-1 0,1 1 0,-1 0 0,0-1 0,1 1 0,-1 0 0,1-1 0,-1 1 0,1 0 0,-1 0 0,1-1 0,-1 1 0,1 0 0,-1 0 0,1 0 0,0 0 0,2-1 0,0 1 0,0 0 0,0 0 0,0 0 0,1 0 0,-1 1 0,0-1 0,4 2 0,2 2 0,0 0 0,-1 0 0,1 1 0,-1 0 0,0 1 0,0 0 0,-1 0 0,1 1 0,-1-1 0,-1 2 0,0-1 0,8 11 0,-10-11 0,1 0 0,-1 0 0,-1 1 0,1-1 0,-1 1 0,-1 0 0,1 0 0,-1 0 0,-1 0 0,1 0 0,-2 1 0,1-1 0,-1 0 0,-1 15 0,0-17 0,-1-1 0,1 0 0,-1 0 0,0 0 0,-1 0 0,1-1 0,-1 1 0,0-1 0,0 1 0,0-1 0,-1 0 0,-7 7 0,9-9 0,-1 1 0,0-1 0,0 0 0,0 0 0,0 0 0,0 0 0,0 0 0,0-1 0,-1 1 0,1-1 0,0 0 0,-1 0 0,1 0 0,-1-1 0,1 1 0,-1-1 0,0 0 0,1 0 0,-8-1 0,10 1 0,0 0 0,0 0 0,0-1 0,0 1 0,0-1 0,0 1 0,0-1 0,0 1 0,0-1 0,1 0 0,-1 1 0,0-1 0,0 0 0,1 0 0,-1 1 0,0-1 0,1 0 0,-1 0 0,0 0 0,1 0 0,0 0 0,-1 0 0,1 0 0,-1 0 0,1 0 0,0 0 0,0-1 0,1-31 0,4 5 0,2-1 0,0 2 0,2-1 0,24-51 0,-15 44 0,2 1 0,1 1 0,29-36 0,-43 60-170,0 0-1,1 0 0,0 1 1,1 0-1,0 1 0,0 0 1,10-6-1,0 4-6655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2.621"/>
    </inkml:context>
    <inkml:brush xml:id="br0">
      <inkml:brushProperty name="width" value="0.05" units="cm"/>
      <inkml:brushProperty name="height" value="0.05" units="cm"/>
    </inkml:brush>
  </inkml:definitions>
  <inkml:trace contextRef="#ctx0" brushRef="#br0">0 114 24575,'2'-2'0,"0"-1"0,-1 1 0,1-1 0,-1 1 0,0-1 0,0 0 0,0 1 0,0-1 0,0 0 0,0-4 0,0 5 0,-1 0 0,0 0 0,1 0 0,-1 0 0,1 0 0,-1 0 0,1 0 0,0 0 0,0 0 0,0 0 0,0 1 0,0-1 0,1 0 0,-1 1 0,0-1 0,1 1 0,-1-1 0,1 1 0,2-2 0,-3 3 0,0 0 0,0 0 0,0 0 0,0 0 0,0 0 0,0 0 0,1 0 0,-1 0 0,0 1 0,0-1 0,0 0 0,0 1 0,0-1 0,0 1 0,0-1 0,0 1 0,0-1 0,0 1 0,0 0 0,0-1 0,0 1 0,-1 0 0,1 0 0,0 0 0,0 0 0,-1 0 0,2 1 0,19 30 0,-20-30 0,22 41 0,-2 2 0,-2 0 0,-2 2 0,13 53 0,-25-81 0,-2-14 0,-2-12 0,-2-15 0,-1 1 0,-9-116 0,11 121 0,0 0 0,1 0 0,1 0 0,1 1 0,0-1 0,8-22 0,-11 37 0,1-1 0,-1 1 0,1-1 0,0 1 0,-1-1 0,1 1 0,0 0 0,0-1 0,0 1 0,0 0 0,0 0 0,0-1 0,1 1 0,-1 0 0,0 0 0,1 0 0,-1 0 0,0 1 0,1-1 0,-1 0 0,4 0 0,-4 1 0,1 0 0,-1 0 0,1 0 0,-1 0 0,0 1 0,1-1 0,-1 0 0,1 1 0,-1-1 0,0 1 0,1 0 0,-1-1 0,0 1 0,0 0 0,1 0 0,-1 0 0,0 0 0,0 0 0,0 0 0,0 0 0,0 0 0,-1 0 0,1 1 0,1 1 0,11 21 0,0 0 0,16 49 0,7 16 0,-32-81 0,21 37 0,-23-42 0,0 0 0,-1-1 0,1 1 0,1-1 0,-1 0 0,0 0 0,0 0 0,1 0 0,-1 0 0,1 0 0,0 0 0,0-1 0,3 2 0,-5-3 0,0 1 0,-1-1 0,1 0 0,0 0 0,0 0 0,0 0 0,0 0 0,0 0 0,-1 0 0,1 0 0,0 0 0,0 0 0,0 0 0,0-1 0,0 1 0,-1 0 0,1-1 0,0 1 0,0 0 0,-1-1 0,1 1 0,0-1 0,0 0 0,1-1 0,-1 1 0,0-1 0,0 0 0,0 1 0,0-1 0,0 0 0,0 0 0,0 0 0,1-3 0,0-6 0,-1 1 0,1 0 0,-1-12 0,-1 17 0,0-223 0,-1 186 0,19 106 0,-10-36 0,-7-26 0,6 22 0,1 0 0,18 35 0,-24-53 0,1-1 0,0 0 0,0 0 0,0-1 0,1 1 0,0-1 0,0 1 0,0-1 0,0 0 0,1 0 0,-1-1 0,1 0 0,0 1 0,0-2 0,0 1 0,1 0 0,6 1 0,-9-3 0,-1-1 0,1 1 0,0-1 0,0 0 0,0 0 0,0 0 0,-1-1 0,1 1 0,0-1 0,0 1 0,-1-1 0,1 0 0,0 0 0,-1 0 0,1 0 0,-1-1 0,1 1 0,-1-1 0,0 1 0,0-1 0,0 0 0,1 0 0,-2 0 0,1 0 0,0 0 0,0 0 0,-1-1 0,1 1 0,-1-1 0,2-2 0,2-6 0,0 0 0,-1 0 0,0 0 0,-1-1 0,4-21 0,-5 20 0,0-1 0,-1 0 0,0 1 0,-1-1 0,0 0 0,-1 0 0,-1 1 0,-4-18 0,6 30 0,0 0 0,0 0 0,0 0 0,-1 0 0,1 1 0,0-1 0,0 0 0,-1 0 0,1 0 0,-1 1 0,1-1 0,-1 0 0,1 1 0,-1-1 0,1 0 0,-1 1 0,0-1 0,1 1 0,-1-1 0,-1 0 0,2 1 0,-1 0 0,1 1 0,-1-1 0,1 0 0,-1 1 0,1-1 0,0 0 0,-1 1 0,1-1 0,-1 1 0,1-1 0,0 0 0,-1 1 0,1-1 0,0 1 0,0-1 0,0 1 0,-1-1 0,1 1 0,0-1 0,0 1 0,0 0 0,-8 40 0,6 18 0,2 1 0,2-1 0,16 85 0,50 172 0,-51-242 0,-15-69 0,0 3 0,0 0 0,-1 0 0,0 1 0,1 14 0,-2-22 0,-1 0 0,1 0 0,0 1 0,0-1 0,0 0 0,-1 0 0,1 0 0,0 0 0,-1 0 0,1 0 0,-1 0 0,1-1 0,-1 1 0,0 0 0,1 0 0,-1 0 0,0 0 0,-1 0 0,1 0 0,0 0 0,0-1 0,-1 0 0,1 1 0,0-1 0,-1 0 0,1 0 0,0 0 0,-1 0 0,1 0 0,0 0 0,-1 0 0,1 0 0,0 0 0,-1 0 0,1-1 0,0 1 0,0-1 0,-2 0 0,-6-3 0,0 0 0,1-1 0,-1 0 0,1-1 0,0 0 0,0 0 0,1-1 0,-1 0 0,-8-11 0,-3-6 0,-29-45 0,31 40-341,2-1 0,0 0-1,-10-34 1,11 22-6485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19.593"/>
    </inkml:context>
    <inkml:brush xml:id="br0">
      <inkml:brushProperty name="width" value="0.05" units="cm"/>
      <inkml:brushProperty name="height" value="0.05" units="cm"/>
    </inkml:brush>
  </inkml:definitions>
  <inkml:trace contextRef="#ctx0" brushRef="#br0">67 142 24575,'0'10'0,"0"-1"0,0 0 0,1 0 0,0 0 0,4 11 0,-4-16 0,1 0 0,-1-1 0,1 1 0,0-1 0,0 1 0,1-1 0,-1 0 0,1 0 0,-1 0 0,1 0 0,0-1 0,0 1 0,0-1 0,7 4 0,-5-3 0,1 0 0,-1-1 0,1 1 0,0-1 0,0 0 0,0-1 0,0 1 0,0-1 0,0-1 0,0 1 0,0-1 0,1 0 0,-1 0 0,11-2 0,-14 1 0,1 0 0,0 0 0,-1 0 0,1 0 0,-1-1 0,1 1 0,-1-1 0,0 0 0,1 0 0,-1 0 0,0-1 0,0 1 0,-1-1 0,1 1 0,-1-1 0,1 0 0,-1 0 0,0 0 0,0-1 0,0 1 0,0 0 0,0-1 0,-1 1 0,0-1 0,1-4 0,0-1 0,-1 0 0,0 0 0,-1 0 0,0 0 0,0 0 0,-1 1 0,0-1 0,-1 0 0,0 0 0,0 0 0,-1 1 0,-6-15 0,7 18 0,0 0 0,-1 0 0,0 0 0,0 0 0,0 0 0,-1 1 0,1 0 0,-1 0 0,0 0 0,-1 0 0,1 0 0,0 1 0,-1 0 0,0 0 0,0 0 0,0 0 0,0 1 0,0 0 0,-1 0 0,1 0 0,-8-1 0,8 3 0,0 0 0,0 0 0,0 1 0,0 0 0,1-1 0,-1 2 0,0-1 0,0 0 0,1 1 0,-1 0 0,1 0 0,-1 1 0,1-1 0,0 1 0,0 0 0,0 0 0,1 0 0,-1 0 0,1 1 0,-1 0 0,1-1 0,-3 5 0,-2 4 0,0 0 0,1 0 0,0 0 0,1 1 0,1 0 0,-7 21 0,7-12 0,0-1 0,2 1 0,1 0 0,0 0 0,2 0 0,0 0 0,1 0 0,7 29 0,-6-38 0,1 1 0,0-1 0,1 0 0,1 0 0,0 0 0,1-1 0,0 1 0,1-1 0,0-1 0,1 0 0,0 0 0,1 0 0,0-1 0,16 14 0,-17-18 0,1-1 0,0 0 0,0 0 0,0-1 0,0 0 0,1-1 0,-1 0 0,1 0 0,0-1 0,0 0 0,0-1 0,0 0 0,0-1 0,0 0 0,0 0 0,0-1 0,0 0 0,20-6 0,-21 5 0,0-1 0,-1 0 0,1-1 0,-1 0 0,1 0 0,-1-1 0,-1 0 0,1 0 0,-1-1 0,0 0 0,0 0 0,0 0 0,-1-1 0,0 0 0,0-1 0,-1 1 0,0-1 0,0 0 0,-1 0 0,6-16 0,-4-5-1365,-6 5-5461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1.552"/>
    </inkml:context>
    <inkml:brush xml:id="br0">
      <inkml:brushProperty name="width" value="0.05" units="cm"/>
      <inkml:brushProperty name="height" value="0.05" units="cm"/>
    </inkml:brush>
  </inkml:definitions>
  <inkml:trace contextRef="#ctx0" brushRef="#br0">200 46 24575,'-1'-1'0,"-1"0"0,1 0 0,-1 0 0,1 0 0,0 0 0,-1 0 0,1 0 0,0-1 0,0 1 0,0 0 0,0-1 0,0 1 0,0-1 0,1 1 0,-1-1 0,0 1 0,0-4 0,-9-12 0,10 17 0,-1 0 0,1 0 0,-1-1 0,1 1 0,0 0 0,-1 0 0,1-1 0,-1 1 0,1 0 0,-1 0 0,1 0 0,0 0 0,-1 0 0,1 0 0,-1 0 0,1 0 0,-1 0 0,1 0 0,-1 0 0,1 0 0,-1 0 0,1 0 0,0 0 0,-1 1 0,1-1 0,-1 0 0,1 0 0,-1 0 0,1 1 0,0-1 0,-1 0 0,1 1 0,0-1 0,-1 0 0,1 1 0,0-1 0,-1 0 0,1 1 0,0-1 0,0 0 0,0 1 0,-1-1 0,1 1 0,0-1 0,0 1 0,0-1 0,0 1 0,0-1 0,0 0 0,0 1 0,-1-1 0,2 1 0,-8 32 0,6-27 0,-100 814 0,57 6 0,49-218 0,3-167 0,-8-329 0,-7-128-1365,3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1.878"/>
    </inkml:context>
    <inkml:brush xml:id="br0">
      <inkml:brushProperty name="width" value="0.05" units="cm"/>
      <inkml:brushProperty name="height" value="0.05" units="cm"/>
    </inkml:brush>
  </inkml:definitions>
  <inkml:trace contextRef="#ctx0" brushRef="#br0">4 0 24575,'-3'0'0,"3"3"0,3 4 0,4 3 0,4 3 0,4 6 0,1 4 0,4 2 0,1 3 0,4-2 0,0 2 0,1-2 0,0-2 0,-3-2 0,2-2 0,-4-5-8191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2.239"/>
    </inkml:context>
    <inkml:brush xml:id="br0">
      <inkml:brushProperty name="width" value="0.05" units="cm"/>
      <inkml:brushProperty name="height" value="0.05" units="cm"/>
    </inkml:brush>
  </inkml:definitions>
  <inkml:trace contextRef="#ctx0" brushRef="#br0">254 4 24575,'14'-3'0,"-11"2"0,-9 5 0,-13 8 0,0 0 0,1 2 0,-20 17 0,29-22 0,0 0 0,1 1 0,1 0 0,-1 0 0,2 0 0,-1 1 0,-6 17 0,4-6 57,-24 51 209,28-65-507,1 0 0,-2 0-1,1 0 1,-1-1 0,0 0 0,-10 8 0,3-4-6585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3.025"/>
    </inkml:context>
    <inkml:brush xml:id="br0">
      <inkml:brushProperty name="width" value="0.05" units="cm"/>
      <inkml:brushProperty name="height" value="0.05" units="cm"/>
    </inkml:brush>
  </inkml:definitions>
  <inkml:trace contextRef="#ctx0" brushRef="#br0">87 623 24575,'-4'-4'0,"1"-1"0,-1 1 0,1-1 0,1 0 0,-1 0 0,-2-7 0,-12-19 0,17 30 0,0 1 0,0 0 0,0 0 0,-1 0 0,1 0 0,0-1 0,0 1 0,0 0 0,0 0 0,-1 0 0,1 0 0,0 0 0,0-1 0,0 1 0,-1 0 0,1 0 0,0 0 0,0 0 0,0 0 0,-1 0 0,1 0 0,0 0 0,0 0 0,-1 0 0,1 0 0,0 0 0,0 0 0,0 0 0,-1 0 0,1 0 0,0 0 0,0 0 0,0 0 0,-1 1 0,1-1 0,0 0 0,0 0 0,0 0 0,-1 0 0,1 0 0,0 0 0,0 1 0,0-1 0,0 0 0,0 0 0,-1 0 0,1 0 0,0 1 0,0-1 0,0 0 0,0 0 0,0 0 0,0 1 0,0-1 0,0 0 0,0 0 0,0 1 0,0-1 0,0 0 0,0 0 0,0 0 0,0 1 0,0-1 0,0 0 0,0 0 0,0 1 0,0-1 0,-2 19 0,2-19 0,-5 162 0,-1 31 0,-5-104 0,6-54 0,1 0 0,1 41 0,8-85 0,2-12 0,10-61 0,6-86 0,-5-88 0,-5 46 0,-10 185 0,14-137 0,-12 135 0,1 0 0,1 0 0,18-45 0,-22 64 0,1 0 0,0 1 0,0 0 0,0 0 0,1 0 0,6-6 0,-9 11 0,0 0 0,0 0 0,0 0 0,0 1 0,1-1 0,-1 1 0,0-1 0,1 1 0,-1 0 0,1 0 0,-1 0 0,1 0 0,-1 0 0,1 1 0,0-1 0,0 1 0,-1 0 0,1 0 0,0 0 0,-1 0 0,6 1 0,-1 1 0,1 1 0,0 0 0,-1 0 0,1 1 0,-1 0 0,0 0 0,-1 1 0,1-1 0,-1 2 0,0-1 0,0 1 0,10 11 0,3 8 0,0 0 0,15 28 0,-5-1 0,-2 1 0,-3 1 0,-1 1 0,-4 1 0,-1 0 0,-4 2 0,-1 0 0,7 103 0,-19-131-341,-1-1 0,-2 0-1,-10 57 1,4-49-6485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3.829"/>
    </inkml:context>
    <inkml:brush xml:id="br0">
      <inkml:brushProperty name="width" value="0.05" units="cm"/>
      <inkml:brushProperty name="height" value="0.05" units="cm"/>
    </inkml:brush>
  </inkml:definitions>
  <inkml:trace contextRef="#ctx0" brushRef="#br0">14 549 24575,'-1'-1'0,"0"0"0,0 0 0,-1-1 0,1 1 0,0 0 0,0-1 0,0 1 0,1-1 0,-1 1 0,0-1 0,0 0 0,1 1 0,-1-1 0,1 0 0,-1-2 0,1 3 0,0 0 0,0 0 0,1 0 0,-1 0 0,0 0 0,1-1 0,-1 1 0,0 0 0,1 0 0,-1 0 0,1 1 0,0-1 0,-1 0 0,1 0 0,0 0 0,-1 0 0,1 0 0,1 0 0,5-4 0,0 1 0,-1 1 0,1-1 0,0 1 0,14-3 0,-6 0 0,71-24 0,-29 11 0,68-32 0,-109 43 0,0-1 0,-1 0 0,0-1 0,-1-1 0,0 0 0,-1-1 0,0 0 0,19-24 0,-25 27 0,-2 0 0,1 0 0,-1-1 0,3-10 0,-6 35 0,-2 16 0,-14 205 0,-6 82 0,18-298 0,0 0 0,-8 29 0,47-275 0,-34 204 0,13-115 0,-5 29 0,38-158 0,-48 264 0,0-7 0,2 1 0,-1-1 0,1 0 0,0 1 0,1-1 0,0 1 0,0 0 0,1 0 0,0 1 0,7-10 0,-11 16 0,0 0 0,0 1 0,-1-1 0,1 0 0,0 1 0,0-1 0,0 1 0,0-1 0,0 1 0,0-1 0,-1 1 0,1-1 0,0 1 0,0 0 0,0 0 0,0 0 0,0-1 0,1 1 0,-1 0 0,0 0 0,0 0 0,0 1 0,0-1 0,0 0 0,1 0 0,-1 1 0,1 0 0,0 0 0,-1 0 0,1 1 0,0-1 0,-1 0 0,0 0 0,1 1 0,-1-1 0,0 1 0,0 0 0,2 1 0,2 7 0,-1-1 0,1 1 0,4 18 0,8 41 0,-3 2 0,-3 0 0,-3 0 0,-4 1 0,-5 96 0,-10-59 0,67-411 0,-39 232 0,3 1 0,46-103 0,-63 166 0,5-12 0,19-29 0,-26 44 0,2 0 0,-1 0 0,0 0 0,0 0 0,1 0 0,0 1 0,-1-1 0,1 1 0,0-1 0,0 1 0,1 0 0,-1 0 0,0 1 0,1-1 0,6-2 0,-9 4 0,1 0 0,-1 0 0,1 0 0,-1 1 0,1-1 0,-1 0 0,1 0 0,-1 1 0,0-1 0,1 1 0,-1 0 0,0-1 0,1 1 0,-1 0 0,0-1 0,0 1 0,0 0 0,0 0 0,1 0 0,-1 0 0,-1 0 0,1 1 0,0-1 0,0 0 0,0 0 0,0 0 0,-1 1 0,1 1 0,3 4 0,-1 1 0,0 1 0,3 11 0,-6-18 0,12 62 0,-2 1 0,1 117 0,-10-163 0,1 33 62,1 120 197,-4-142-681,-2 0 1,-1 0-1,-11 46 1,9-56-6405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4.374"/>
    </inkml:context>
    <inkml:brush xml:id="br0">
      <inkml:brushProperty name="width" value="0.05" units="cm"/>
      <inkml:brushProperty name="height" value="0.05" units="cm"/>
    </inkml:brush>
  </inkml:definitions>
  <inkml:trace contextRef="#ctx0" brushRef="#br0">86 276 24575,'1'-1'0,"-1"1"0,1 0 0,-1-1 0,1 1 0,-1-1 0,1 1 0,-1-1 0,0 1 0,1-1 0,-1 1 0,0-1 0,1 1 0,-1-1 0,0 1 0,0-1 0,1 1 0,-1-1 0,0 0 0,0 1 0,0-1 0,0 0 0,0 1 0,0-1 0,0 1 0,0-1 0,0 0 0,0 1 0,0-1 0,0 1 0,-1-1 0,1 0 0,0 1 0,0-1 0,-1 1 0,1-1 0,0 1 0,-1-1 0,1 1 0,0-1 0,-1 1 0,1-1 0,-1 1 0,1-1 0,-1 1 0,0-1 0,0 0 0,-1 1 0,1 0 0,0-1 0,0 1 0,0-1 0,0 1 0,0 0 0,0 0 0,-1 0 0,1 0 0,0 0 0,0 0 0,0 0 0,0 0 0,-1 0 0,1 1 0,0-1 0,0 0 0,0 1 0,0-1 0,0 1 0,0-1 0,-2 2 0,-1 1 0,1 1 0,-1 0 0,0 0 0,1 0 0,0 0 0,0 1 0,0-1 0,0 1 0,1 0 0,0 0 0,0 0 0,0 0 0,0 0 0,0 6 0,-3 12 0,-2 42 0,5 23 0,4 0 0,16 111 0,-8-110 0,-7-42 0,-3-33 0,-5-33 0,-2-44 0,2-1 0,5-92 0,0 127 0,15-226 0,-10 216 0,2 1 0,1 0 0,2 1 0,23-57 0,-29 84 0,1 0 0,0 0 0,1 0 0,0 1 0,1 0 0,10-13 0,-14 20 0,-1-1 0,1 1 0,-1 0 0,1 0 0,0 0 0,0 0 0,0 0 0,0 1 0,0-1 0,0 1 0,0 0 0,1 0 0,-1 0 0,0 0 0,1 1 0,-1-1 0,1 1 0,-1 0 0,0 0 0,1 0 0,-1 0 0,1 1 0,-1-1 0,6 3 0,2 1 0,0 1 0,-1 0 0,0 1 0,0 0 0,-1 1 0,0 0 0,0 0 0,-1 1 0,1 0 0,-2 0 0,1 1 0,-1 0 0,9 15 0,-10-14 0,0 1 0,0 1 0,-1-1 0,0 1 0,-1 0 0,0 0 0,-1 0 0,0 1 0,-1-1 0,-1 1 0,0-1 0,-1 14 0,-1-18 0,0-1 0,0 1 0,-1-1 0,0 1 0,-1-1 0,0 0 0,0 0 0,0 0 0,-1-1 0,0 1 0,0-1 0,-1 0 0,0 0 0,0 0 0,0 0 0,-1-1 0,1 0 0,-1 0 0,-1-1 0,1 0 0,-1 0 0,-8 4 0,0-1 0,1-1 0,-1-1 0,0 0 0,-1-1 0,1-1 0,-1 0 0,1-1 0,-1 0 0,-30-2 0,42-1-151,1 1-1,-1-1 0,0 1 0,1-1 1,-1 0-1,1 0 0,-1-1 1,-5-2-1,-2-4-6674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5.732"/>
    </inkml:context>
    <inkml:brush xml:id="br0">
      <inkml:brushProperty name="width" value="0.05" units="cm"/>
      <inkml:brushProperty name="height" value="0.05" units="cm"/>
    </inkml:brush>
  </inkml:definitions>
  <inkml:trace contextRef="#ctx0" brushRef="#br0">34 24 24575,'-8'-9'0,"-6"-6"0,8 15 0,2 10 0,3 7 0,1 1 0,0-1 0,1 0 0,0 0 0,5 17 0,-2-9 0,1 10 0,33 274 0,-30-213 0,-6 119 0,-2-194 0,-1 0 0,-2-1 0,0 1 0,-1-1 0,-11 33 0,6-37 342,9-16-371,0 0 1,0 0-1,-1 0 1,1 1-1,0-1 1,0 0-1,0 0 1,0 0 0,-1 0-1,1 0 1,0 1-1,0-1 1,-1 0-1,1 0 1,0 0-1,0 0 1,0 0 0,-1 0-1,1 0 1,0 0-1,0 0 1,-1 0-1,1 0 1,0 0-1,0 0 1,-1 0 0,1 0-1,0 0 1,0 0-1,-1 0 1,1 0-1,0 0 1,0 0-1,-1-1 1,1 1 0,0 0-1,0 0 1,0 0-1,-1 0 1,1 0-1,0-1 1,0 1-1,0 0 1,0 0 0,-1 0-1,1-1 1,0 1-1,0 0 1,0 0-1,0 0 1,0-1-1,0 1 1,0 0 0,0 0-1,0-1 1,0 1-1,-1 0 1,1 0-1,1-1 1,-5-11-6798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6.146"/>
    </inkml:context>
    <inkml:brush xml:id="br0">
      <inkml:brushProperty name="width" value="0.05" units="cm"/>
      <inkml:brushProperty name="height" value="0.05" units="cm"/>
    </inkml:brush>
  </inkml:definitions>
  <inkml:trace contextRef="#ctx0" brushRef="#br0">95 297 24575,'-20'-31'0,"16"26"0,1 0 0,-1 0 0,1-1 0,0 1 0,1-1 0,-1 0 0,1 0 0,-2-10 0,3 8 0,1 0 0,0 0 0,0 0 0,1 0 0,0 0 0,1 0 0,-1 0 0,2 0 0,-1 0 0,1 0 0,0 1 0,1 0 0,-1-1 0,1 1 0,1 1 0,-1-1 0,1 1 0,1-1 0,-1 1 0,1 1 0,0-1 0,9-6 0,-9 8 0,0 0 0,0 0 0,0 1 0,1 0 0,-1 0 0,1 0 0,-1 1 0,1 0 0,0 0 0,0 0 0,11 0 0,-12 2 0,-1 0 0,0 1 0,1-1 0,-1 1 0,0 0 0,1 0 0,-1 1 0,0 0 0,0 0 0,0 0 0,0 0 0,0 1 0,-1 0 0,1 0 0,-1 0 0,6 5 0,1 3 0,-1 1 0,0 0 0,-1 0 0,0 1 0,-1 0 0,-1 1 0,0 0 0,-1 0 0,0 0 0,5 19 0,-2 5 0,0 0 0,5 73 0,-12-67 0,-1 0 0,-3-1 0,-1 1 0,-10 47 0,7-63 0,0 0 0,-2 0 0,-2-1 0,0-1 0,-2 0 0,0 0 0,-22 31 0,29-49 0,-1 0 0,0-1 0,-1 1 0,0-1 0,0-1 0,0 0 0,-1 0 0,0 0 0,0-1 0,-15 8 0,18-11 0,0-1 0,1 1 0,-1-1 0,0 0 0,0 0 0,0 0 0,0 0 0,1-1 0,-1 0 0,0 0 0,0 0 0,0-1 0,0 0 0,0 0 0,0 0 0,0 0 0,1-1 0,-1 0 0,1 0 0,-1 0 0,1-1 0,-7-4 0,-3-2 0,0-2 0,0 0 0,0-1 0,2 0 0,0-1 0,-14-18 0,22 23-1365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7.113"/>
    </inkml:context>
    <inkml:brush xml:id="br0">
      <inkml:brushProperty name="width" value="0.05" units="cm"/>
      <inkml:brushProperty name="height" value="0.05" units="cm"/>
    </inkml:brush>
  </inkml:definitions>
  <inkml:trace contextRef="#ctx0" brushRef="#br0">86 396 24575,'-10'-11'0,"6"6"0,0 0 0,-1 0 0,1 1 0,-1 0 0,0 0 0,0 0 0,-1 0 0,1 1 0,-11-5 0,15 8 0,1 0 0,-1 0 0,1 0 0,-1 0 0,1 0 0,-1 0 0,0 0 0,1 1 0,-1-1 0,1 0 0,-1 0 0,1 0 0,0 1 0,-1-1 0,1 0 0,-1 0 0,1 1 0,-1-1 0,1 0 0,0 1 0,-1-1 0,1 1 0,0-1 0,-1 1 0,1-1 0,0 0 0,0 1 0,-1-1 0,1 1 0,0-1 0,0 1 0,0-1 0,0 1 0,-1-1 0,1 2 0,-2 19 0,2-20 0,2 51 0,1 0 0,15 68 0,2 16 0,-13-47 0,-4 99 0,-2-314 0,6-87 0,30-76 0,-29 247 0,2 0 0,2 1 0,2 0 0,33-67 0,-41 98 0,0-1 0,0 1 0,1 0 0,1 1 0,-1 0 0,1 0 0,16-13 0,-22 20 0,1 0 0,-1 0 0,1 1 0,0-1 0,0 1 0,0-1 0,-1 1 0,1 0 0,1 0 0,-1 0 0,0 0 0,0 1 0,0-1 0,0 1 0,0 0 0,1 0 0,-1 0 0,0 0 0,0 1 0,0-1 0,0 1 0,1 0 0,-1 0 0,0 0 0,0 0 0,0 1 0,-1-1 0,1 1 0,0-1 0,-1 1 0,1 0 0,-1 0 0,3 3 0,2 2 0,-1 0 0,0 0 0,0 1 0,-1 0 0,0 0 0,-1 1 0,1-1 0,-2 1 0,1 0 0,-1 0 0,2 10 0,2 14 0,5 59 0,-7 287 0,-7-261 0,24-202 0,-20 77 0,0 0 0,-1-1 0,0 1 0,0-1 0,-1 1 0,0-9 0,0 15 0,-1-1 0,1 1 0,0-1 0,-1 1 0,1-1 0,-1 1 0,0-1 0,1 1 0,-1 0 0,0-1 0,0 1 0,0 0 0,0 0 0,0 0 0,0 0 0,0 0 0,0 0 0,-1 0 0,1 0 0,0 0 0,0 0 0,-1 1 0,1-1 0,-1 0 0,1 1 0,-1 0 0,1-1 0,-1 1 0,1 0 0,-1-1 0,1 1 0,-1 0 0,1 0 0,-1 0 0,1 1 0,-3-1 0,-9 1 0,1 1 0,-18 5 0,-24 3 0,-96 9 0,116-13 0,33-6-97,-1 1-1,0-1 1,0 0-1,1 0 1,-1 0-1,0 0 1,1 0-1,-1 0 1,0-1-1,0 1 1,1-1-1,-1 1 0,-2-2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3.230"/>
    </inkml:context>
    <inkml:brush xml:id="br0">
      <inkml:brushProperty name="width" value="0.05" units="cm"/>
      <inkml:brushProperty name="height" value="0.05" units="cm"/>
    </inkml:brush>
  </inkml:definitions>
  <inkml:trace contextRef="#ctx0" brushRef="#br0">26 146 24575,'-1'0'0,"0"-1"0,0 1 0,0 0 0,0 0 0,0 0 0,0 0 0,1 0 0,-1 1 0,0-1 0,0 0 0,0 0 0,0 1 0,0-1 0,1 0 0,-1 1 0,0-1 0,0 1 0,0-1 0,1 1 0,-1-1 0,0 1 0,1-1 0,-1 1 0,0 0 0,1-1 0,-1 1 0,1 0 0,-1 0 0,1-1 0,0 1 0,-1 0 0,1 0 0,0 0 0,-1 0 0,1 0 0,0-1 0,0 1 0,0 0 0,0 0 0,0 0 0,0 0 0,0 0 0,0 0 0,0 0 0,0-1 0,0 1 0,1 1 0,1 6 0,1-1 0,-1 0 0,1 1 0,6 9 0,-5-11 0,14 28 0,16 33 0,38 98 0,-70-161 0,-1-1 0,0 0 0,1-1 0,-2 1 0,1 0 0,0 0 0,0 0 0,-1 0 0,0 0 0,1 0 0,-1 0 0,0 0 0,0 0 0,-1 0 0,0 4 0,1-7 0,-1 0 0,1 0 0,-1 0 0,1 0 0,-1 0 0,1 0 0,0 0 0,-1 0 0,1 0 0,-1 0 0,1 0 0,-1 0 0,1 0 0,0 0 0,-1-1 0,1 1 0,0 0 0,-1 0 0,1-1 0,0 1 0,-1 0 0,1 0 0,0-1 0,-1 1 0,1 0 0,0-1 0,0 1 0,-1 0 0,1-1 0,0 1 0,0-1 0,0 1 0,0 0 0,-1-1 0,1 1 0,0-1 0,0 0 0,-10-18 0,2-3 0,0-1 0,2 0 0,1 0 0,0 0 0,-1-26 0,2-120 0,4 167 0,0-18 0,5-31 0,-4 46 0,0 1 0,0 0 0,0-1 0,0 1 0,1 0 0,-1 0 0,1 0 0,0 0 0,0 0 0,1 0 0,-1 0 0,1 1 0,4-5 0,-6 7 0,0 1 0,0-1 0,0 0 0,0 1 0,0-1 0,0 1 0,0-1 0,0 1 0,0-1 0,0 1 0,0 0 0,0-1 0,0 1 0,0 0 0,0 0 0,0 0 0,1 0 0,-1 0 0,0 0 0,0 0 0,0 0 0,2 1 0,-1 0 0,1 0 0,-1 0 0,0 1 0,1-1 0,-1 1 0,0-1 0,0 1 0,0-1 0,2 5 0,4 3 0,-1 0 0,-1 1 0,8 15 0,-13-23 0,88 195 0,-70-152 0,-5-19 0,-14-26 0,0 1 0,0-1 0,0 0 0,1 0 0,-1 1 0,0-1 0,0 0 0,1 0 0,-1 1 0,0-1 0,0 0 0,1 0 0,-1 0 0,0 1 0,1-1 0,-1 0 0,0 0 0,0 0 0,1 0 0,-1 0 0,0 0 0,1 0 0,-1 0 0,0 0 0,1 0 0,-1 0 0,1 0 0,-1 0 0,1-1 0,-1 1 0,1-1 0,-1 0 0,1 1 0,-1-1 0,1 0 0,-1 1 0,0-1 0,0 0 0,1 0 0,-1 1 0,0-1 0,0 0 0,0 0 0,0 1 0,0-3 0,6-89 0,-6 62 0,7-46 0,-5 66 0,0-9 0,2 1 0,0 0 0,0 0 0,2 0 0,0 0 0,11-18 0,-17 35 0,1-1 0,0 1 0,-1 0 0,1-1 0,0 1 0,0 0 0,0 0 0,0 0 0,0 0 0,1 0 0,-1 0 0,0 0 0,0 0 0,1 0 0,-1 0 0,0 1 0,1-1 0,-1 1 0,1-1 0,-1 1 0,1-1 0,2 1 0,-2 0 0,0 1 0,-1-1 0,1 1 0,0-1 0,0 1 0,0 0 0,-1-1 0,1 1 0,0 0 0,-1 0 0,1 1 0,-1-1 0,1 0 0,-1 0 0,2 3 0,5 5 0,-1 0 0,-1 1 0,0 0 0,7 15 0,2 10 0,-1 0 0,14 63 0,7 18 0,-27-97-1365,0-6-5461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8.276"/>
    </inkml:context>
    <inkml:brush xml:id="br0">
      <inkml:brushProperty name="width" value="0.05" units="cm"/>
      <inkml:brushProperty name="height" value="0.05" units="cm"/>
    </inkml:brush>
  </inkml:definitions>
  <inkml:trace contextRef="#ctx0" brushRef="#br0">290 83 24575,'0'-19'0,"1"10"0,-1 1 0,0-1 0,-1 1 0,-2-14 0,3 21 0,0 1 0,0 0 0,0-1 0,0 1 0,0 0 0,-1-1 0,1 1 0,0 0 0,0 0 0,0-1 0,0 1 0,0 0 0,-1-1 0,1 1 0,0 0 0,0 0 0,0-1 0,-1 1 0,1 0 0,0 0 0,-1 0 0,1-1 0,0 1 0,0 0 0,-1 0 0,1 0 0,0 0 0,-1 0 0,1-1 0,0 1 0,-1 0 0,1 0 0,0 0 0,-1 0 0,1 0 0,0 0 0,-1 0 0,1 0 0,0 0 0,-1 0 0,1 0 0,0 1 0,-1-1 0,1 0 0,0 0 0,0 0 0,-1 0 0,1 0 0,0 1 0,-1-1 0,1 0 0,0 0 0,-1 1 0,-12 13 0,-8 19 0,1 1 0,2 0 0,-22 58 0,28-62 0,-23 56 0,4 1 0,4 1 0,-22 130 0,49-214 4,-2 6-156,0 0 0,0 0-1,2 0 1,-1 0 0,1 0 0,1 0 0,-1 0 0,5 18 0,2-10-6674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8.641"/>
    </inkml:context>
    <inkml:brush xml:id="br0">
      <inkml:brushProperty name="width" value="0.05" units="cm"/>
      <inkml:brushProperty name="height" value="0.05" units="cm"/>
    </inkml:brush>
  </inkml:definitions>
  <inkml:trace contextRef="#ctx0" brushRef="#br0">102 7 24575,'0'0'0,"0"0"0,0 0 0,0 0 0,0-1 0,0 1 0,0 0 0,0 0 0,0 0 0,0-1 0,0 1 0,0 0 0,0 0 0,0 0 0,0 0 0,0-1 0,0 1 0,0 0 0,0 0 0,0 0 0,0-1 0,0 1 0,0 0 0,0 0 0,0 0 0,0 0 0,0-1 0,-1 1 0,1 0 0,0 0 0,0 0 0,0 0 0,0 0 0,0-1 0,0 1 0,-1 0 0,1 0 0,0 0 0,0 0 0,0 0 0,0 0 0,-1 0 0,1 0 0,0 0 0,0 0 0,0 0 0,-1 0 0,1 0 0,0 0 0,0 0 0,0 0 0,0 0 0,-1 0 0,1 0 0,0 0 0,0 0 0,0 0 0,-1 0 0,1 0 0,0 0 0,0 0 0,0 0 0,-8 12 0,4 10 0,2 0 0,-1 33 0,0 9 0,-69 516-1365,69-558-5461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9.135"/>
    </inkml:context>
    <inkml:brush xml:id="br0">
      <inkml:brushProperty name="width" value="0.05" units="cm"/>
      <inkml:brushProperty name="height" value="0.05" units="cm"/>
    </inkml:brush>
  </inkml:definitions>
  <inkml:trace contextRef="#ctx0" brushRef="#br0">1 1 24575,'0'784'0,"1"-780"171,3-9 0,1-9-1878,-2 2-5119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29.703"/>
    </inkml:context>
    <inkml:brush xml:id="br0">
      <inkml:brushProperty name="width" value="0.05" units="cm"/>
      <inkml:brushProperty name="height" value="0.05" units="cm"/>
    </inkml:brush>
  </inkml:definitions>
  <inkml:trace contextRef="#ctx0" brushRef="#br0">2 25 24575,'-1'-20'0,"1"15"0,1 18 0,95 710 0,-75-603 0,-19-114 171,-1-8 0,0-8-1878,-1-2-5119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30.707"/>
    </inkml:context>
    <inkml:brush xml:id="br0">
      <inkml:brushProperty name="width" value="0.05" units="cm"/>
      <inkml:brushProperty name="height" value="0.05" units="cm"/>
    </inkml:brush>
  </inkml:definitions>
  <inkml:trace contextRef="#ctx0" brushRef="#br0">690 91 24575,'-2'-1'0,"0"0"0,-1 1 0,1-1 0,0 0 0,0 0 0,0-1 0,0 1 0,0 0 0,0-1 0,0 1 0,1-1 0,-1 1 0,-2-5 0,-10-6 0,9 10 0,0-1 0,0 1 0,0 0 0,0 1 0,0-1 0,0 1 0,0 0 0,-1 0 0,1 1 0,0 0 0,-1 0 0,1 0 0,0 0 0,-1 1 0,1 0 0,0 0 0,0 0 0,0 1 0,-7 2 0,-7 4 0,0 1 0,0 1 0,-28 18 0,18-6 0,0 1 0,2 1 0,0 1 0,2 2 0,1 0 0,1 2 0,-31 50 0,26-33 0,3 1 0,2 2 0,2 0 0,-23 83 0,28-73 0,4 2 0,2-1 0,-4 114 0,14-133 0,2 1 0,1 0 0,2-1 0,2 0 0,2 0 0,22 62 0,-23-82 0,1-1 0,1 0 0,1-1 0,0 0 0,2 0 0,0-1 0,1-1 0,0 0 0,2-1 0,0 0 0,0-2 0,2 0 0,0-1 0,0 0 0,1-2 0,1 0 0,0-1 0,0-1 0,1-1 0,0-1 0,0-1 0,1 0 0,-1-2 0,1-1 0,1 0 0,-1-2 0,0 0 0,0-2 0,31-4 0,-26 1 0,0-2 0,0-1 0,-1-1 0,0-1 0,0-2 0,-1 0 0,-1-1 0,0-2 0,-1-1 0,0 0 0,36-33 0,-36 26 0,-1-2 0,-1 0 0,-1-1 0,-2-1 0,0-1 0,-2-1 0,0 0 0,-2-1 0,19-56 0,-19 36-46,-3 0 0,-1-1 0,-2 0 1,-3-1-1,-2-86 0,-6 74-9,-3-1-1,-3 1 1,-2 1 0,-23-70 0,23 96 55,-1 1 0,-2 0 0,-2 2 0,-1 0 0,-1 0 0,-2 2 0,-34-43 0,41 59 0,0 1 0,-1 0 0,-1 1 0,0 1 0,-1 0 0,0 1 0,-1 1 0,0 0 0,0 1 0,-1 1 0,0 1 0,-1 0 0,1 2 0,-1 0 0,-36-4 0,29 7 46,0 1 0,1 2 0,-1 0 0,0 2 0,0 1 0,1 1 0,0 1 0,0 1-1,1 2 1,-1 0 0,-29 17 0,45-21 3,0 1 0,0 0 0,1 1-1,0-1 1,0 2 0,-10 11 0,16-16-84,-1 0 1,1 0 0,0 1 0,0-1 0,1 0 0,-1 1 0,1-1 0,0 1-1,-2 5 1,3-7-38,0 1 1,0-1-1,0 0 0,0 0 0,0 0 0,0 0 0,0 0 0,1 0 1,-1 0-1,1 0 0,0 0 0,0 0 0,0 0 0,-1 0 0,2 0 1,-1 0-1,0-1 0,2 3 0,10 9-6754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31.356"/>
    </inkml:context>
    <inkml:brush xml:id="br0">
      <inkml:brushProperty name="width" value="0.05" units="cm"/>
      <inkml:brushProperty name="height" value="0.05" units="cm"/>
    </inkml:brush>
  </inkml:definitions>
  <inkml:trace contextRef="#ctx0" brushRef="#br0">34 3064 24575,'-1'6'0,"1"-3"0,8-5 0,5-3 0,0-2 0,0 1 0,-1-2 0,-1 0 0,1 0 0,15-15 0,2-6 0,26-31 0,-12 5-61,-2-2-1,-3-2 0,-2-1 1,-4-2-1,-1-1 1,25-79-1,-10-2-153,49-268-1,-29-99 216,-60 398 0,-5 0 0,-21-176 0,12 240-38,-1 0-1,-3 0 0,-2 1 1,-1 1-1,-34-68 1,31 80 35,-2 0 1,-1 2 0,-2 1-1,-1 0 1,-1 2-1,-2 1 1,-43-37 0,35 37 187,-1 2 0,-49-28 1,64 43-93,-1 1-1,-1 1 1,0 1 0,-1 1 0,-39-9-1,44 15 158,8 1-294,21-6-1527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31.900"/>
    </inkml:context>
    <inkml:brush xml:id="br0">
      <inkml:brushProperty name="width" value="0.05" units="cm"/>
      <inkml:brushProperty name="height" value="0.05" units="cm"/>
    </inkml:brush>
  </inkml:definitions>
  <inkml:trace contextRef="#ctx0" brushRef="#br0">7 225 24575,'0'7'0,"0"1"0,1-1 0,0 1 0,0-1 0,0 0 0,1 1 0,0-1 0,0 0 0,1 0 0,0 0 0,1-1 0,6 13 0,-9-19 0,-1 0 0,0 1 0,0-1 0,0 0 0,1 0 0,-1 1 0,0-1 0,0 0 0,1 0 0,-1 1 0,0-1 0,1 0 0,-1 0 0,0 1 0,1-1 0,-1 0 0,0 0 0,1 0 0,-1 0 0,0 0 0,1 0 0,-1 0 0,0 0 0,1 0 0,-1 0 0,0 0 0,1 0 0,-1 0 0,1 0 0,-1 0 0,0 0 0,1 0 0,-1 0 0,0 0 0,1 0 0,-1-1 0,0 1 0,1 0 0,6-16 0,-4-23 0,-3 39 0,-2-23 0,0 1 0,-1 0 0,-2 0 0,0 0 0,-10-26 0,-3-11 0,14 45 0,3 11 0,0 0 0,0 1 0,0-1 0,1 0 0,-1 0 0,1 0 0,0 1 0,0-6 0,0 7 0,0 0 0,1 0 0,-1 0 0,1 0 0,-1 0 0,1 1 0,0-1 0,-1 0 0,1 0 0,0 1 0,0-1 0,-1 0 0,1 1 0,0-1 0,0 1 0,0-1 0,0 1 0,0-1 0,-1 1 0,1 0 0,0-1 0,0 1 0,0 0 0,0 0 0,0-1 0,0 1 0,0 0 0,0 0 0,2 1 0,26-2 0,-1 2 0,46 7 0,-3-1 0,-40-5 0,20 3 0,1-3 0,94-9 0,-121-1-1365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18.321"/>
    </inkml:context>
    <inkml:brush xml:id="br0">
      <inkml:brushProperty name="width" value="0.05" units="cm"/>
      <inkml:brushProperty name="height" value="0.05" units="cm"/>
    </inkml:brush>
  </inkml:definitions>
  <inkml:trace contextRef="#ctx0" brushRef="#br0">3261 223 24575,'0'-2'0,"0"0"0,-1-1 0,1 1 0,-1 0 0,0 0 0,1-1 0,-1 1 0,0 0 0,0 0 0,0 0 0,-1 0 0,1 0 0,0 0 0,-1 0 0,1 1 0,-1-1 0,0 0 0,0 1 0,1-1 0,-1 1 0,0 0 0,0-1 0,0 1 0,0 0 0,-1 0 0,1 1 0,0-1 0,0 0 0,-1 1 0,-1-1 0,-11-2 0,1 1 0,0 0 0,-25 1 0,39 1 0,-63 1 35,-105 16-1,-67 26-362,229-42 310,-294 64-1291,3 12 0,-495 200-1,646-212 1310,4 6 0,-148 100 0,219-124 0,2 4 0,2 3 0,3 3 0,3 2 0,-87 109 0,119-130-104,3 1 0,1 1 0,2 2-1,2 0 1,1 1 0,-15 55 0,26-68 37,1 0 1,2 1 0,2 0-1,0 0 1,2 0 0,1 1-1,2-1 1,1 0 0,2 0-1,9 41 1,-4-39 46,1-1 1,2 1-1,2-2 1,0 0-1,2 0 1,2-2-1,21 29 1,-10-21-59,1-2 0,1-1 0,2-2 0,64 49 0,-32-37-91,2-2 0,2-3 0,1-3 0,2-4-1,148 46 1,-86-43-60,0-5-1,2-7 1,1-6-1,222 0 1,-124-24-326,440-71 1,-345 15 516,-4-15 1,-4-14-1,406-174 1,-552 188-6,304-183-1,-400 209-66,-2-4-1,-3-3 1,-2-3 0,-3-3-1,102-125 1,-142 151 182,-2-1 0,-1-2 0,-3 0 0,-1-2 0,-3 0 0,-1-1 0,-2-2 0,13-59 0,-24 76-31,-1-1-1,-1 0 1,-2 0 0,-1 0 0,-1 0 0,-2 0 0,-1 0 0,-1 1-1,-2-1 1,-1 1 0,-1 0 0,-2 0 0,-1 1 0,-15-28-1,9 26-9,-2 1 0,0 1 0,-2 1-1,-1 1 1,-44-43 0,30 38 70,-2 2 1,0 1-1,-71-39 1,30 29 16,-2 3 0,-2 3 0,-1 4 0,-103-22 1,11 16-148,-2 7 0,0 7-1,-278 5 1,159 28 16,-391 65 0,470-41-97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18.966"/>
    </inkml:context>
    <inkml:brush xml:id="br0">
      <inkml:brushProperty name="width" value="0.05" units="cm"/>
      <inkml:brushProperty name="height" value="0.05" units="cm"/>
    </inkml:brush>
  </inkml:definitions>
  <inkml:trace contextRef="#ctx0" brushRef="#br0">66 3249 24575,'137'-122'0,"-78"72"0,36-31 0,302-286 0,-355 320 0,-2-1 0,-2-2 0,-2-1 0,-3-2 0,-2-1 0,40-97 0,-47 81-88,-2-1 1,-4-1-1,15-127 0,-21 69-88,-7-164 1,-11 166 175,-25-148 0,16 192 0,-4 0 0,-50-138 0,54 183 0,-2 1 0,-2 1 0,-2 1 0,0 0 0,-3 2 0,-47-55 1,49 67-2,0 1 0,-1 0 0,-2 2 0,1 1 1,-2 1-1,-1 1 0,0 1 0,0 2 0,-51-18 1,45 20 10,-1 2 1,0 2-1,0 1 1,0 1-1,-1 2 1,0 2-1,1 1 1,-1 1-1,0 2 1,-51 11-1,77-11 38,0-1 0,0 2 0,0-1 0,0 1 1,0 0-1,1 1 0,-10 7 0,16-11-43,1 0 0,-1 0-1,1 0 1,-1 1 0,1-1 0,0 0 0,0 1 0,0-1 0,0 1 0,0 0-1,0-1 1,0 1 0,0 0 0,0 0 0,1-1 0,-1 1 0,1 0 0,-1 0-1,1 0 1,0 0 0,0 0 0,0-1 0,0 1 0,0 0 0,0 0-1,0 0 1,1 0 0,-1 0 0,1 0 0,-1-1 0,1 1 0,0 0 0,0 0-1,0-1 1,0 1 0,0-1 0,0 1 0,0-1 0,0 1 0,1-1 0,-1 0-1,2 2 1,7 6-5,0 0 0,0-1 0,1 0 0,0-1 0,1 0 0,-1-1 0,1-1 0,0 1 0,20 4 0,16 3 0,55 8 0,-87-18 0,20 3-1365,-7-2-5461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7.015"/>
    </inkml:context>
    <inkml:brush xml:id="br0">
      <inkml:brushProperty name="width" value="0.05" units="cm"/>
      <inkml:brushProperty name="height" value="0.05" units="cm"/>
    </inkml:brush>
  </inkml:definitions>
  <inkml:trace contextRef="#ctx0" brushRef="#br0">1204 80 24575,'16'-9'0,"-1"0"0,20-17 0,11-6 0,-37 29 0,-10 7 0,-12 12 0,-26 19 0,-66 44 0,50-40 0,-64 48-18,-359 283-286,394-297 246,4 4 0,3 3 0,-96 131-1,117-129-1213,11-12-5092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4.197"/>
    </inkml:context>
    <inkml:brush xml:id="br0">
      <inkml:brushProperty name="width" value="0.05" units="cm"/>
      <inkml:brushProperty name="height" value="0.05" units="cm"/>
    </inkml:brush>
  </inkml:definitions>
  <inkml:trace contextRef="#ctx0" brushRef="#br0">63 389 24575,'5'-22'0,"1"-13"0,-6 35 0,0-1 0,0 0 0,0 0 0,0 1 0,0-1 0,0 0 0,0 0 0,0 1 0,0-1 0,0 0 0,-1 1 0,1-1 0,0 0 0,0 0 0,-1 1 0,1-1 0,-1 0 0,1 1 0,0-1 0,-1 1 0,1-1 0,-1 1 0,0-1 0,1 1 0,-1-1 0,1 1 0,-1-1 0,0 1 0,1 0 0,-1-1 0,0 1 0,1 0 0,-1-1 0,-1 1 0,0 0 0,1 0 0,-1 1 0,0-1 0,1 1 0,-1-1 0,0 1 0,1-1 0,-1 1 0,1 0 0,-1 0 0,1 0 0,0 0 0,-1 0 0,1 0 0,0 0 0,0 0 0,0 0 0,0 1 0,0-1 0,0 1 0,0-1 0,0 0 0,0 1 0,-1 2 0,-15 39 0,14-34 0,1 1 0,1-1 0,0 1 0,0-1 0,1 1 0,0 0 0,1-1 0,0 1 0,0 0 0,1-1 0,0 0 0,1 1 0,4 8 0,-1-3 0,0-1 0,1 0 0,1 0 0,0-1 0,1 0 0,1-1 0,13 16 0,-20-26 0,-1 1 0,0-1 0,1 0 0,0 0 0,-1 0 0,1 0 0,0 0 0,0 0 0,0-1 0,0 0 0,0 1 0,0-1 0,1 0 0,-1-1 0,0 1 0,4 0 0,-5-1 0,0-1 0,0 1 0,0-1 0,0 1 0,0-1 0,0 0 0,0 0 0,0 1 0,0-1 0,0 0 0,-1-1 0,1 1 0,-1 0 0,1 0 0,-1-1 0,1 1 0,-1-1 0,1 0 0,-1 1 0,0-1 0,0 0 0,0 1 0,0-1 0,0 0 0,-1 0 0,1 0 0,0-3 0,3-7 0,-2-1 0,1 1 0,-2 0 0,0-1 0,0 1 0,-1-1 0,-1 1 0,0-1 0,0 1 0,-1 0 0,-8-23 0,5 17 0,-2 1 0,0 0 0,-1 0 0,0 0 0,-2 1 0,0 0 0,-16-19 0,21 29 0,-1 0 0,0 0 0,-11-8 0,16 13 0,0 0 0,-1 0 0,1 0 0,-1 0 0,1 0 0,-1 0 0,1 0 0,-1 1 0,1-1 0,-1 1 0,0-1 0,0 1 0,1 0 0,-1-1 0,0 1 0,0 0 0,1 0 0,-1 0 0,0 0 0,0 1 0,1-1 0,-4 1 0,4 0 0,1-1 0,-1 0 0,0 1 0,1-1 0,-1 1 0,0-1 0,1 1 0,-1-1 0,1 1 0,-1 0 0,1-1 0,-1 1 0,1 0 0,-1-1 0,1 1 0,0 0 0,0 0 0,-1-1 0,1 1 0,0 0 0,0 0 0,0 0 0,0-1 0,-1 1 0,1 0 0,0 0 0,1 0 0,-1-1 0,0 1 0,0 0 0,0 0 0,0-1 0,1 1 0,-1 0 0,0 0 0,1-1 0,-1 1 0,0 0 0,1-1 0,-1 1 0,1 0 0,-1-1 0,1 1 0,0-1 0,0 2 0,2 1 0,0 0 0,0 0 0,0 0 0,0-1 0,1 1 0,-1-1 0,7 3 0,-5-3 0,0 0 0,1 0 0,0-1 0,-1 0 0,1 0 0,0 0 0,0-1 0,-1 0 0,1 0 0,0 0 0,0-1 0,7-2 0,-2 1 0,-1-2 0,0 0 0,1 0 0,-2-1 0,16-9 0,-7 7 0,-17 7 0,-1 0 0,1 0 0,-1 0 0,1 0 0,-1 0 0,1 1 0,-1-1 0,1 0 0,-1 0 0,1 0 0,-1 1 0,1-1 0,-1 0 0,1 0 0,-1 1 0,0-1 0,1 0 0,-1 1 0,0-1 0,1 1 0,0 0 0,0 2 0,0 0 0,0 0 0,0 1 0,0-1 0,0 0 0,-1 1 0,1-1 0,-1 4 0,1 6 0,3 21 0,12 58 0,-14-84 0,0 1 0,1-1 0,0 0 0,0 1 0,1-2 0,0 1 0,1 0 0,-1-1 0,1 0 0,1 0 0,0 0 0,7 6 0,-11-11 0,0-1 0,0 1 0,0-1 0,0 0 0,0 0 0,0 1 0,0-2 0,1 1 0,-1 0 0,0 0 0,1-1 0,-1 1 0,0-1 0,1 0 0,-1 0 0,1 0 0,-1 0 0,3 0 0,-1-1 0,0 0 0,-1 0 0,1-1 0,0 1 0,-1-1 0,1 1 0,-1-1 0,1-1 0,-1 1 0,4-3 0,0-2 0,0 0 0,0 0 0,-1 0 0,0-1 0,-1 0 0,1 0 0,-1-1 0,4-11 0,-3 5 0,-1 0 0,0-1 0,-1 1 0,-1-1 0,-1 0 0,0 0 0,-1 0 0,-1 0 0,0 0 0,-1 0 0,-1 0 0,-5-22 0,3 32 0,3 16 0,3 17 0,5 6 0,12 36 0,-15-56 0,1 1 0,1-1 0,0-1 0,1 1 0,11 16 0,-17-28 0,-1 0 0,1 0 0,0 0 0,0 0 0,0 0 0,-1 0 0,1 0 0,0-1 0,0 1 0,0 0 0,0-1 0,0 1 0,0 0 0,0-1 0,1 1 0,-1-1 0,0 0 0,0 1 0,0-1 0,1 0 0,1 1 0,-2-2 0,0 1 0,0 0 0,0-1 0,0 1 0,0-1 0,0 0 0,0 1 0,0-1 0,0 0 0,0 1 0,0-1 0,0 0 0,0 0 0,0 0 0,-1 0 0,1 0 0,1-2 0,2-5 0,1-1 0,-2 0 0,1-1 0,2-11 0,-5 15 0,18-71 0,12-118 0,-12 64 0,-15 111 0,-4 19 0,-1 4 0,-5 31 0,1-15 0,1 0 0,2 0 0,0 0 0,0 1 0,2-1 0,2 22 0,-1-32 0,1 1 0,0-1 0,1 1 0,0-1 0,0 0 0,1 0 0,0 0 0,1-1 0,-1 1 0,2-1 0,-1 0 0,1 0 0,1-1 0,8 8 0,3 1 0,1-1 0,36 21 0,-33-24 0,-1 2 0,24 21 0,-44-34 16,1 0-1,0 1 1,-1 0-1,0-1 1,1 1-1,-1 0 1,0-1-1,1 1 1,-1 0-1,0 0 1,-1 0-1,1 0 1,0 0-1,0 0 1,-1 1-1,1-1 1,-1 0 0,0 0-1,0 0 1,0 0-1,0 5 1,-1-4-159,0 1 1,0 0 0,-1-1 0,1 1-1,-1-1 1,0 1 0,0-1 0,0 0 0,0 0-1,-1 0 1,-3 4 0,-19 17-6684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7.980"/>
    </inkml:context>
    <inkml:brush xml:id="br0">
      <inkml:brushProperty name="width" value="0.05" units="cm"/>
      <inkml:brushProperty name="height" value="0.05" units="cm"/>
    </inkml:brush>
  </inkml:definitions>
  <inkml:trace contextRef="#ctx0" brushRef="#br0">69 507 24575,'-13'-28'0,"1"-1"0,1 0 0,2-1 0,1 0 0,-6-41 0,13 69 0,1 1 0,0 0 0,0 0 0,0 0 0,0 0 0,0 0 0,0 0 0,0-1 0,0 1 0,0 0 0,0 0 0,0 0 0,1 0 0,0-1 0,-1 2 0,0 0 0,1 0 0,-1 0 0,0 0 0,1 0 0,-1 0 0,0 0 0,1 0 0,-1 0 0,0 1 0,1-1 0,-1 0 0,0 0 0,1 0 0,-1 1 0,0-1 0,0 0 0,1 0 0,-1 1 0,0-1 0,0 0 0,1 0 0,-1 1 0,0-1 0,0 0 0,0 1 0,0-1 0,18 33 0,25 70 0,41 152 0,-77-230 0,0-5 0,-1 1 0,-1 0 0,-1 0 0,-1 0 0,1 42 0,-6-58 0,-2-11 0,-1-13 0,-5-39 0,2-1 0,0-86 0,22-119 0,3 126 0,-12 112 0,1-1 0,1 1 0,11-26 0,-16 47 0,0 1 0,0-1 0,1 1 0,-1-1 0,1 1 0,4-5 0,-6 9 0,-1-1 0,1 0 0,0 0 0,0 1 0,0-1 0,0 0 0,0 1 0,-1-1 0,1 1 0,0-1 0,0 1 0,1-1 0,-1 1 0,0 0 0,0 0 0,0-1 0,0 1 0,0 0 0,0 0 0,0 0 0,0 0 0,0 0 0,0 1 0,1-1 0,-1 0 0,0 0 0,0 1 0,0-1 0,0 0 0,0 1 0,0-1 0,0 1 0,1 0 0,2 3 0,1-1 0,-1 1 0,0 0 0,0 0 0,-1 0 0,1 0 0,-1 1 0,5 8 0,19 43 0,-24-47 0,112 326 0,-41-106 0,-64-199 0,11 26 0,-21-56 0,0 1 0,0-1 0,0 1 0,1-1 0,-1 1 0,0-1 0,0 0 0,0 1 0,1-1 0,-1 0 0,0 1 0,0-1 0,1 1 0,-1-1 0,0 0 0,1 0 0,-1 1 0,1-1 0,-1 0 0,0 0 0,1 1 0,-1-1 0,1 0 0,-1 0 0,0 0 0,2 1 0,3-11 0,-3-23 0,-1 31 0,-1-144 0,-1 75 0,3 0 0,19-127 0,-21 196 0,14-53 0,-12 50 0,0 1 0,0-1 0,0 1 0,0 0 0,1-1 0,0 1 0,-1 0 0,2 0 0,3-3 0,-6 6 0,-1 0 0,1 0 0,0 1 0,0-1 0,0 0 0,0 1 0,0-1 0,0 1 0,1-1 0,-1 1 0,0-1 0,0 1 0,0 0 0,0 0 0,1-1 0,-1 1 0,0 0 0,0 0 0,0 0 0,1 0 0,-1 1 0,0-1 0,0 0 0,0 0 0,0 1 0,0-1 0,1 1 0,-1-1 0,0 1 0,0-1 0,0 1 0,0 0 0,0-1 0,0 1 0,0 0 0,-1 0 0,2 1 0,4 4 0,-1 0 0,-1 1 0,1-1 0,5 11 0,-9-14 0,27 52 108,-4 1-1,26 86 1,24 55-1796,-63-173-5138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8.324"/>
    </inkml:context>
    <inkml:brush xml:id="br0">
      <inkml:brushProperty name="width" value="0.05" units="cm"/>
      <inkml:brushProperty name="height" value="0.05" units="cm"/>
    </inkml:brush>
  </inkml:definitions>
  <inkml:trace contextRef="#ctx0" brushRef="#br0">1 62 24575,'0'-10'0,"0"-18"0,1 22 0,1 14 0,20 116 0,-10-45 0,31 104 0,-36-161 0,1 1 0,1-1 0,0 0 0,2-1 0,1-1 0,1 1 0,0-2 0,1 0 0,18 18 0,-29-34 0,0 0 0,1 1 0,-1-1 0,1 0 0,0-1 0,0 1 0,0-1 0,0 0 0,0 0 0,1 0 0,-1 0 0,1-1 0,5 2 0,-7-3 0,0 0 0,-1 0 0,1-1 0,-1 1 0,1-1 0,-1 1 0,0-1 0,1 0 0,-1 0 0,1 0 0,-1 0 0,0 0 0,0 0 0,0-1 0,0 1 0,0-1 0,0 1 0,0-1 0,0 0 0,0 0 0,-1 0 0,1 0 0,-1 0 0,0 0 0,1 0 0,0-4 0,3-5 0,0 0 0,0 0 0,-1-1 0,-1 0 0,0 0 0,-1 0 0,1-12 0,2-91 0,-5 87 0,-4-141 0,1 140 0,0 0 0,-3-1 0,-14-47 0,20 74-72,-1 0 1,0 0-1,0 0 0,0 0 0,-1 0 0,1 0 0,-1 1 0,0-1 1,0 0-1,1 1 0,-2-1 0,1 1 0,0 0 0,0 0 0,-1 0 1,1 0-1,-1 0 0,-3-2 0,-7 1-6754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8.644"/>
    </inkml:context>
    <inkml:brush xml:id="br0">
      <inkml:brushProperty name="width" value="0.05" units="cm"/>
      <inkml:brushProperty name="height" value="0.05" units="cm"/>
    </inkml:brush>
  </inkml:definitions>
  <inkml:trace contextRef="#ctx0" brushRef="#br0">24 41 24575,'-3'-2'0,"-4"-8"0,0-5 0,0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8.971"/>
    </inkml:context>
    <inkml:brush xml:id="br0">
      <inkml:brushProperty name="width" value="0.05" units="cm"/>
      <inkml:brushProperty name="height" value="0.05" units="cm"/>
    </inkml:brush>
  </inkml:definitions>
  <inkml:trace contextRef="#ctx0" brushRef="#br0">73 31 24575,'-6'0'0,"-4"0"0,-4-3 0,-3-4 0,3-3 0,2-1-8191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9.458"/>
    </inkml:context>
    <inkml:brush xml:id="br0">
      <inkml:brushProperty name="width" value="0.05" units="cm"/>
      <inkml:brushProperty name="height" value="0.05" units="cm"/>
    </inkml:brush>
  </inkml:definitions>
  <inkml:trace contextRef="#ctx0" brushRef="#br0">9 36 24575,'-4'-13'0,"3"12"0,1 0 0,-1 1 0,1-1 0,0 0 0,-1 0 0,1 0 0,0 0 0,-1 0 0,1 1 0,0-1 0,0 0 0,0 0 0,0 0 0,0 0 0,0 0 0,0 0 0,0 0 0,0 0 0,0 0 0,0 0 0,1 1 0,0-3 0,-1 3 0,0 0 0,1 0 0,-1 0 0,1 0 0,-1 0 0,0 0 0,1 0 0,-1 0 0,0 0 0,1 0 0,-1 1 0,0-1 0,1 0 0,-1 0 0,0 0 0,0 0 0,1 1 0,-1-1 0,0 0 0,1 0 0,-1 1 0,0-1 0,0 0 0,1 0 0,-1 1 0,0-1 0,0 0 0,0 1 0,0-1 0,1 0 0,-1 1 0,0-1 0,8 14 0,-8-13 0,14 28 0,-2 1 0,-1 1 0,-1 0 0,-2 0 0,-1 1 0,-1-1 0,2 58 0,-17 232 0,3-224 0,1 67 0,2-182-1365,0-4-5461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39.854"/>
    </inkml:context>
    <inkml:brush xml:id="br0">
      <inkml:brushProperty name="width" value="0.05" units="cm"/>
      <inkml:brushProperty name="height" value="0.05" units="cm"/>
    </inkml:brush>
  </inkml:definitions>
  <inkml:trace contextRef="#ctx0" brushRef="#br0">2 210 24575,'-1'6'0,"0"-2"0,10-4 0,37-10 0,-2-2 0,63-25 0,-41 14 0,0 1 0,-16 7 0,-2-2 0,56-28 0,-102 43 0,0 1 0,1 0 0,-1 0 0,0-1 0,0 1 0,0-1 0,0 1 0,0-1 0,0 0 0,-1 0 0,1 0 0,2-3 0,-4 4 0,0 1 0,0 0 0,0-1 0,0 1 0,0 0 0,0-1 0,0 1 0,0 0 0,0 0 0,0-1 0,0 1 0,0 0 0,0-1 0,0 1 0,0 0 0,-1-1 0,1 1 0,0 0 0,0 0 0,0-1 0,0 1 0,-1 0 0,1 0 0,0-1 0,0 1 0,0 0 0,-1 0 0,1 0 0,0-1 0,0 1 0,-1 0 0,1 0 0,-22-5 0,20 5 0,0 0 0,-1 0 0,1 0 0,-1 0 0,1 0 0,-1 0 0,1 1 0,0-1 0,-1 1 0,1-1 0,0 1 0,-1 0 0,1 0 0,0 0 0,0 0 0,0 0 0,0 1 0,0-1 0,0 1 0,0-1 0,0 1 0,1 0 0,-1 0 0,1 0 0,-1-1 0,1 2 0,0-1 0,-1 0 0,1 0 0,0 0 0,0 0 0,1 1 0,-1-1 0,0 0 0,1 1 0,0-1 0,-1 1 0,1-1 0,0 1 0,0-1 0,1 3 0,0 28 0,2-1 0,2 1 0,8 31 0,-1-7 0,13 86-1365,-20-117-5461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0.514"/>
    </inkml:context>
    <inkml:brush xml:id="br0">
      <inkml:brushProperty name="width" value="0.05" units="cm"/>
      <inkml:brushProperty name="height" value="0.05" units="cm"/>
    </inkml:brush>
  </inkml:definitions>
  <inkml:trace contextRef="#ctx0" brushRef="#br0">1 0 24575,'2'3'0,"-1"-1"0,1 0 0,-1 1 0,1-1 0,-1 1 0,0-1 0,0 1 0,0-1 0,0 1 0,0 0 0,0 0 0,0 5 0,1 40 0,-2-25 0,42 296 0,-25-218 0,-4 0 0,1 108 0,1-519 0,-3 125 0,10-96 0,-22 280 0,0 0 0,0 0 0,0 0 0,0 0 0,0 0 0,1 0 0,-1 0 0,0 0 0,1 0 0,-1 0 0,1 0 0,-1 0 0,1 0 0,-1 1 0,1-1 0,-1 0 0,1 0 0,0 0 0,-1 1 0,1-1 0,0 0 0,1 0 0,-1 1 0,0 0 0,0 0 0,0 0 0,0 0 0,0 0 0,-1 0 0,1 0 0,0 0 0,0 0 0,0 1 0,0-1 0,0 0 0,0 1 0,0-1 0,0 0 0,-1 1 0,1-1 0,0 1 0,1 0 0,5 6 0,0 0 0,0 0 0,10 13 0,-12-14 0,11 12 0,-1 0 0,0 2 0,-2 0 0,0 0 0,17 39 0,-29-56 12,0-1 0,0 0 0,-1 1-1,1-1 1,-1 0 0,0 1 0,1-1-1,-1 1 1,0-1 0,0 0 0,-1 1-1,1-1 1,0 1 0,-1-1 0,1 0 0,-1 1-1,0-1 1,0 0 0,0 0 0,0 0-1,0 1 1,-1-1 0,1 0 0,0-1-1,-1 1 1,0 0 0,1 0 0,-4 2 0,1-2-134,0 1 0,0-1 0,0 1 0,0-1 0,-1-1 0,1 1 0,-1-1 0,0 1 0,1-1 1,-1 0-1,0-1 0,0 1 0,-5-1 0,-13-1-6704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0.881"/>
    </inkml:context>
    <inkml:brush xml:id="br0">
      <inkml:brushProperty name="width" value="0.05" units="cm"/>
      <inkml:brushProperty name="height" value="0.05" units="cm"/>
    </inkml:brush>
  </inkml:definitions>
  <inkml:trace contextRef="#ctx0" brushRef="#br0">1 55 24575,'3'-3'0,"8"-8"0,-1 1 0,24-17 0,-33 26 0,-1 1 0,1 0 0,0-1 0,-1 1 0,1 0 0,-1 0 0,1-1 0,0 1 0,-1 0 0,1 0 0,0 0 0,-1 0 0,1 0 0,0 0 0,0 0 0,-1 0 0,1 0 0,0 0 0,-1 0 0,1 0 0,0 0 0,-1 1 0,1-1 0,-1 0 0,1 0 0,0 1 0,-1-1 0,1 0 0,-1 1 0,1-1 0,-1 1 0,1-1 0,-1 1 0,1-1 0,-1 1 0,1-1 0,-1 1 0,0-1 0,1 1 0,-1 0 0,0-1 0,0 1 0,1 0 0,-1 0 0,10 36 0,-9-29 0,12 51 0,49 202 0,-31-161-1365,-20-58-5461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1.205"/>
    </inkml:context>
    <inkml:brush xml:id="br0">
      <inkml:brushProperty name="width" value="0.05" units="cm"/>
      <inkml:brushProperty name="height" value="0.05" units="cm"/>
    </inkml:brush>
  </inkml:definitions>
  <inkml:trace contextRef="#ctx0" brushRef="#br0">1 418 24575,'1'-14'0,"0"0"0,7-23 0,-2 6 0,-6 28 0,1 0 0,-1 0 0,1 0 0,0 0 0,0 0 0,0 0 0,0 0 0,1 0 0,-1 0 0,1 0 0,-1 1 0,1-1 0,4-3 0,-3 3 0,1 1 0,-1 0 0,1 0 0,-1 0 0,1 0 0,0 1 0,0-1 0,0 1 0,0 0 0,5 0 0,18-5 0,1-1 0,41-16 0,-62 21 0,-1-1 0,0 0 0,1 0 0,-1-1 0,-1 1 0,1-1 0,0-1 0,-1 1 0,0-1 0,0 0 0,-1 0 0,1 0 0,-1-1 0,0 1 0,0-1 0,4-10 0,-7 13 0,0 0 0,0 0 0,0-1 0,-1 1 0,1 0 0,-1 0 0,0-1 0,0 1 0,0 0 0,0 0 0,-1-1 0,1 1 0,-1 0 0,0 0 0,0 0 0,-3-6 0,2 4 0,-1 0 0,0 1 0,0 0 0,-1-1 0,1 1 0,-1 0 0,0 1 0,0-1 0,-8-5 0,6 5 0,-1 0 0,1 0 0,-1 1 0,0 0 0,0 0 0,0 1 0,0 0 0,0 0 0,0 0 0,-1 1 0,1 0 0,0 1 0,-1 0 0,1 0 0,-9 1 0,10 1 0,1-1 0,-1 1 0,1 1 0,-1-1 0,1 1 0,0 0 0,0 0 0,1 0 0,-1 1 0,0 0 0,1 0 0,0 0 0,0 0 0,0 1 0,1 0 0,-1-1 0,1 1 0,0 1 0,1-1 0,-1 0 0,1 1 0,0-1 0,-1 8 0,-2 3 0,2 1 0,0 0 0,1 0 0,1 0 0,1 0 0,2 32 0,7 3-227,2 1-1,2-1 1,3-1-1,1-1 1,30 60-1,-25-62-6598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2.176"/>
    </inkml:context>
    <inkml:brush xml:id="br0">
      <inkml:brushProperty name="width" value="0.05" units="cm"/>
      <inkml:brushProperty name="height" value="0.05" units="cm"/>
    </inkml:brush>
  </inkml:definitions>
  <inkml:trace contextRef="#ctx0" brushRef="#br0">218 742 24575,'-1'0'0,"0"-1"0,0 1 0,0-1 0,-1 1 0,1-1 0,0 0 0,0 1 0,0-1 0,0 0 0,0 1 0,0-1 0,0 0 0,1 0 0,-1 0 0,0 0 0,0 0 0,1 0 0,-2-2 0,-12-23 0,10 19 0,-1-3 0,3 5 0,-1-1 0,0 1 0,0 0 0,-1-1 0,0 2 0,-8-10 0,11 13 0,0 1 0,1-1 0,-1 0 0,0 1 0,0-1 0,0 1 0,0 0 0,0-1 0,0 1 0,0 0 0,0-1 0,0 1 0,-1 0 0,1 0 0,0 0 0,0 0 0,0 0 0,-1 1 0,-1-1 0,2 1 0,-1 0 0,0 0 0,0 0 0,0 0 0,0 0 0,1 0 0,-1 0 0,0 1 0,1-1 0,-1 1 0,-2 3 0,-5 7 0,0 1 0,0 1 0,1-1 0,1 2 0,0-1 0,-5 17 0,2 3 0,-12 57 0,20-80 0,0 1 0,1 0 0,0 0 0,1-1 0,0 1 0,1 0 0,1 0 0,2 13 0,-2-18 0,1-1 0,-1 1 0,1-1 0,0 0 0,0 0 0,1 0 0,-1-1 0,1 1 0,1-1 0,-1 0 0,1 0 0,0 0 0,0-1 0,0 1 0,10 5 0,-6-5 0,-1-1 0,1 0 0,0 0 0,0-1 0,1 0 0,-1 0 0,1-1 0,-1-1 0,1 1 0,0-1 0,0-1 0,0 0 0,-1-1 0,1 1 0,0-2 0,-1 1 0,1-2 0,0 1 0,10-5 0,-13 4 0,-1 0 0,1 0 0,-1 0 0,0-1 0,0 0 0,0 0 0,0-1 0,-1 0 0,0 0 0,1 0 0,-2 0 0,1-1 0,-1 0 0,0 0 0,0 0 0,-1-1 0,1 1 0,-1-1 0,-1 1 0,1-1 0,-1 0 0,-1 0 0,1 0 0,-1-1 0,0 1 0,-1-10 0,-1-3 0,-1 0 0,-1 1 0,0-1 0,-2 1 0,0 0 0,-1 0 0,-1 0 0,-15-27 0,11 26 0,-1-1 0,-1 1 0,-1 1 0,0 1 0,-2 0 0,-31-30 0,38 41 0,0 1 0,0 0 0,0 0 0,-1 0 0,0 1 0,0 1 0,0 0 0,-19-5 0,26 8 0,1 0 0,-1 1 0,0-1 0,0 1 0,0 0 0,1 0 0,-1 0 0,0 0 0,0 0 0,0 1 0,0-1 0,1 1 0,-1 0 0,0 0 0,1 0 0,-1 0 0,0 0 0,1 0 0,-1 1 0,1-1 0,0 1 0,0 0 0,-1 0 0,1 0 0,0 0 0,0 0 0,1 0 0,-1 0 0,0 1 0,1-1 0,-1 1 0,1-1 0,0 1 0,0-1 0,0 1 0,0 0 0,1 0 0,-2 3 0,1-1 0,1-1 0,-1 1 0,0-1 0,1 1 0,0-1 0,0 1 0,1-1 0,-1 1 0,1-1 0,0 0 0,0 1 0,0-1 0,1 0 0,-1 1 0,5 6 0,-2-5 0,0-1 0,0 1 0,0-1 0,1 0 0,0 0 0,0 0 0,1-1 0,-1 0 0,10 5 0,0 0 0,1-2 0,0 0 0,0-1 0,1-1 0,-1 0 0,1-1 0,25 2 0,-24-4 0,-1-1 0,1-1 0,0 0 0,0-2 0,-1 0 0,1 0 0,33-11 0,-44 10 0,1 0 0,-1 0 0,0 0 0,0-1 0,0 0 0,0-1 0,-1 1 0,0-1 0,1-1 0,-2 1 0,1-1 0,-1 0 0,0 0 0,0-1 0,-1 1 0,1-1 0,-1 0 0,-1 0 0,5-13 0,-4 8 0,-1-1 0,0 1 0,1-19 0,-4 25 0,1 1 0,-1 0 0,-1-1 0,1 1 0,-1-1 0,0 1 0,0 0 0,0 0 0,-1 0 0,-3-8 0,5 13 0,0-1 0,0 0 0,-1 1 0,1-1 0,0 1 0,0-1 0,-1 1 0,1-1 0,0 0 0,-1 1 0,1-1 0,-1 1 0,1-1 0,-1 1 0,1 0 0,-1-1 0,1 1 0,-1-1 0,1 1 0,-1 0 0,1 0 0,-1-1 0,0 1 0,1 0 0,-1 0 0,1 0 0,-2-1 0,1 2 0,1-1 0,-1 1 0,0-1 0,1 1 0,-1 0 0,1-1 0,-1 1 0,1 0 0,-1-1 0,1 1 0,-1 0 0,1 0 0,0-1 0,-1 1 0,1 0 0,0 0 0,0 1 0,-7 39 0,6-8 0,1 0 0,1 0 0,12 62 0,-10-78 0,2 1 0,0-1 0,0 0 0,2-1 0,0 1 0,1-1 0,1-1 0,20 28 0,-26-38 0,1 0 0,0-1 0,0 0 0,0 0 0,0 0 0,1-1 0,-1 1 0,1-1 0,0 0 0,0 0 0,1-1 0,-1 1 0,0-1 0,1-1 0,-1 1 0,1-1 0,0 0 0,-1 0 0,1 0 0,0-1 0,0 0 0,-1 0 0,1 0 0,0-1 0,0 0 0,-1 0 0,1-1 0,-1 1 0,1-1 0,-1 0 0,1-1 0,-1 1 0,0-1 0,0 0 0,-1 0 0,1-1 0,0 1 0,-1-1 0,0 0 0,4-5 0,1-2 0,-1-1 0,-1 0 0,0 0 0,-1 0 0,0 0 0,-1-1 0,0 0 0,-1 0 0,-1-1 0,3-19 0,-1 0 0,-3 0 0,0 0 0,-4-40 0,-9-40 0,8 98 0,0-1 0,0 2 0,-2-1 0,1 0 0,-10-18 0,13 33 0,1-1 0,0 0 0,0 1 0,-1-1 0,1 0 0,0 1 0,-1-1 0,1 1 0,-1-1 0,1 1 0,-1-1 0,1 1 0,-1-1 0,1 1 0,-1-1 0,1 1 0,-1 0 0,0-1 0,1 1 0,-1 0 0,-1-1 0,2 1 0,0 0 0,-1 1 0,1-1 0,-1 0 0,1 0 0,-1 1 0,1-1 0,0 0 0,-1 1 0,1-1 0,0 0 0,-1 1 0,1-1 0,0 1 0,0-1 0,-1 0 0,1 1 0,0-1 0,0 1 0,0-1 0,-1 1 0,1 0 0,-6 32 0,5-10 0,0 0 0,2 0 0,0 0 0,8 38 0,-7-52 0,0 0 0,1 0 0,0 0 0,1 0 0,0 0 0,0 0 0,0-1 0,1 0 0,1 0 0,-1 0 0,1-1 0,1 1 0,13 11 0,-18-17 0,1 0 0,-1-1 0,0 0 0,1 1 0,-1-1 0,0 0 0,1 0 0,0 0 0,-1 0 0,1-1 0,-1 1 0,1-1 0,0 1 0,-1-1 0,1 0 0,0 0 0,0 0 0,4-1 0,-3-1 0,0 1 0,0 0 0,0-1 0,0 0 0,0 0 0,-1 0 0,1-1 0,-1 1 0,1-1 0,4-5 0,1-1 0,-1 0 0,-1-1 0,0 0 0,0 0 0,-1-1 0,0 1 0,5-18 0,-3 3 0,-1-1 0,-1-1 0,-1 1 0,-2-1 0,1-28 0,-11-134 0,6 163 0,-2 0 0,-1 0 0,-1 0 0,-2 0 0,-12-33 0,19 58 0,-1 0 0,1 0 0,0 0 0,-1 0 0,1 0 0,-1 0 0,0 0 0,1 0 0,-1 0 0,0 0 0,0 0 0,0 1 0,1-1 0,-1 0 0,0 0 0,0 1 0,-2-2 0,3 2 0,0 0 0,-1 0 0,1 1 0,-1-1 0,1 0 0,-1 0 0,1 0 0,-1 0 0,1 0 0,-1 1 0,1-1 0,-1 0 0,1 0 0,0 1 0,-1-1 0,1 0 0,0 1 0,-1-1 0,1 0 0,0 1 0,-1-1 0,1 0 0,0 1 0,-1-1 0,1 1 0,0 0 0,-3 4 0,1 1 0,0-1 0,1 1 0,-1 0 0,0 8 0,-3 40 0,2 1 0,2-1 0,3 1 0,2 0 0,3-1 0,25 97 0,-22-114 114,3 0 0,29 62 0,-33-81-328,1-1 1,1 0 0,1 0-1,0-1 1,0-1 0,2 0-1,17 15 1,-13-16-6613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4.920"/>
    </inkml:context>
    <inkml:brush xml:id="br0">
      <inkml:brushProperty name="width" value="0.05" units="cm"/>
      <inkml:brushProperty name="height" value="0.05" units="cm"/>
    </inkml:brush>
  </inkml:definitions>
  <inkml:trace contextRef="#ctx0" brushRef="#br0">81 399 24575,'-6'-6'0,"-20"-18"0,24 22 0,1 1 0,-1 0 0,0 0 0,1 0 0,-1 0 0,0 0 0,0 1 0,1-1 0,-1 0 0,0 1 0,0-1 0,0 1 0,0 0 0,-3-1 0,5 2 0,-1-1 0,1 0 0,0 0 0,-1 0 0,1 0 0,-1 0 0,1 0 0,0 0 0,-1 0 0,1 1 0,0-1 0,-1 0 0,1 0 0,0 0 0,-1 1 0,1-1 0,0 0 0,0 1 0,-1-1 0,1 0 0,0 0 0,0 1 0,0-1 0,-1 0 0,1 1 0,0-1 0,0 1 0,0-1 0,0 0 0,0 1 0,1 15 0,13 18 0,-12-31 0,78 134 0,-3-6 0,-115-198 0,-24-47 0,41 70 0,-25-82 0,42 110 0,0 0 0,0 0 0,2 0 0,0 0 0,1 0 0,1 0 0,0-1 0,1 1 0,4-19 0,-3 27 0,0 0 0,1 0 0,1 0 0,-1 0 0,1 1 0,0-1 0,1 1 0,0 0 0,0 1 0,0-1 0,1 1 0,0 0 0,0 0 0,1 1 0,0 0 0,0 0 0,0 0 0,0 1 0,1 0 0,-1 1 0,12-4 0,-9 3 0,2 1 0,-1 0 0,0 1 0,0 0 0,1 1 0,-1 0 0,1 1 0,-1 0 0,1 1 0,-1 0 0,1 1 0,-1 0 0,0 1 0,0 0 0,14 6 0,-22-8 0,1 1 0,-1 0 0,1-1 0,-1 2 0,0-1 0,0 0 0,0 1 0,0-1 0,0 1 0,0 0 0,-1 0 0,1 0 0,-1 0 0,0 0 0,0 1 0,0-1 0,2 6 0,-3-4 0,0 1 0,0-1 0,0 0 0,-1 0 0,0 1 0,0-1 0,0 0 0,0 1 0,-1-1 0,0 0 0,-2 8 0,-3 5 0,-1-1 0,-1 0 0,-1 0 0,0-1 0,-1 0 0,-14 17 0,-36 34 0,9-11 0,54-55 0,9-4 0,16-5 0,-27 8 0,24-8 0,1 2 0,29-4 0,-43 9 0,0 0 0,0 0 0,1 1 0,-1 1 0,0 0 0,22 5 0,-31-5 0,0-1 0,-1 1 0,1 0 0,0 0 0,-1 0 0,0 0 0,1 1 0,-1-1 0,0 0 0,1 1 0,-1 0 0,0-1 0,0 1 0,0 0 0,0 0 0,-1 0 0,1 1 0,-1-1 0,1 0 0,0 3 0,-1-2 0,0 0 0,0 0 0,-1 0 0,0 0 0,0 0 0,0 1 0,0-1 0,0 0 0,0 0 0,-1 0 0,1 0 0,-1 0 0,0 0 0,-2 5 0,-3 3 0,1 0 0,-2 0 0,1-1 0,-2 0 0,1 0 0,-1-1 0,-14 14 0,10-13 0,0-1 0,-23 15 0,32-22 0,0 0 0,0 0 0,-1 0 0,1-1 0,-1 1 0,1-1 0,-1 0 0,0 0 0,1 0 0,-1-1 0,0 1 0,0-1 0,0 0 0,1 0 0,-1 0 0,-6-2 0,-2-5-1365,5-3-5461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7:42.494"/>
    </inkml:context>
    <inkml:brush xml:id="br0">
      <inkml:brushProperty name="width" value="0.05" units="cm"/>
      <inkml:brushProperty name="height" value="0.05" units="cm"/>
    </inkml:brush>
  </inkml:definitions>
  <inkml:trace contextRef="#ctx0" brushRef="#br0">76 490 24575,'-9'-10'0,"2"-1"0,-1 0 0,2-1 0,0 1 0,0-1 0,1 0 0,-6-20 0,8 22 0,0 2 0,0 0 0,1-1 0,0 1 0,0-1 0,1 1 0,0-1 0,1 0 0,0 1 0,1-12 0,0 14 0,0 1 0,1-1 0,0 0 0,0 1 0,0 0 0,0-1 0,1 1 0,0 0 0,0 0 0,1 0 0,-1 1 0,1-1 0,0 1 0,8-7 0,23-15 23,2 1-1,0 2 0,66-30 1,-19 10-1478,-49 23-5371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39.905"/>
    </inkml:context>
    <inkml:brush xml:id="br0">
      <inkml:brushProperty name="width" value="0.05" units="cm"/>
      <inkml:brushProperty name="height" value="0.05" units="cm"/>
    </inkml:brush>
  </inkml:definitions>
  <inkml:trace contextRef="#ctx0" brushRef="#br0">45 37 24575,'-5'-2'0,"0"0"0,0 0 0,1 0 0,-1-1 0,0 1 0,-8-8 0,13 10 0,0 0 0,0 0 0,0 0 0,-1 0 0,1 0 0,0 0 0,0 0 0,0-1 0,0 1 0,0 0 0,-1 0 0,1 0 0,0 0 0,0-1 0,0 1 0,0 0 0,0 0 0,0 0 0,0-1 0,0 1 0,0 0 0,0 0 0,0 0 0,0-1 0,0 1 0,0 0 0,0 0 0,0 0 0,0-1 0,0 1 0,0 0 0,0 0 0,0 0 0,0-1 0,0 1 0,0 0 0,0 0 0,0 0 0,0 0 0,0-1 0,1 1 0,-1 0 0,0 0 0,0 0 0,0 0 0,0 0 0,0-1 0,1 1 0,-1 0 0,0 0 0,0 0 0,0 0 0,0 0 0,1 0 0,-1 0 0,0 0 0,0 0 0,0 0 0,1 0 0,-1 0 0,0-1 0,0 1 0,0 1 0,1-1 0,-1 0 0,0 0 0,0 0 0,1 0 0,17-3 0,-17 3 0,72-3-158,119 11-1,75 24-480,-202-23 486,1709 318-4814,-16 101 3058,-1134-271 699,-465-118 1388,257 67 603,-146-25 2801,-257-77-3307,61 24 2359,-67-25-2440,-1 0 0,1 0 0,-1 1 0,0 0 0,0 1 0,-1-1 0,1 1-1,5 7 1,-11-12-218,0 0 0,0 0 0,-1 0 0,1 0 0,0 0 1,0 0-1,0 0 0,0 0 0,-1 0 0,1 0 0,0 0 0,0 0 0,0 1 0,0-1 0,-1 0 0,1 0 0,0 0 0,0 0 0,0 0 0,0 0 0,-1 0 0,1 0 0,0 1 0,0-1 0,0 0 0,0 0 1,0 0-1,0 0 0,0 1 0,0-1 0,0 0 0,-1 0 0,1 0 0,0 0 0,0 1 0,0-1 0,0 0 0,0 0 0,0 0 0,0 1 0,0-1 0,0 0 0,0 0 0,0 0 0,0 0 0,0 1 0,1-1 1,-1 0-1,0 0 0,0 0 0,0 0 0,0 1 0,0-1 0,0 0 0,0 0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1.058"/>
    </inkml:context>
    <inkml:brush xml:id="br0">
      <inkml:brushProperty name="width" value="0.05" units="cm"/>
      <inkml:brushProperty name="height" value="0.05" units="cm"/>
    </inkml:brush>
  </inkml:definitions>
  <inkml:trace contextRef="#ctx0" brushRef="#br0">48 120 24575,'-3'-12'0,"-3"18"0,-5 19 0,4 0 0,1 1 0,0 0 0,3 0 0,0 0 0,1 0 0,2 0 0,0 1 0,2-1 0,1 0 0,1 0 0,10 36 0,-8-45 0,0 0 0,1 0 0,0-1 0,2 0 0,0-1 0,0 1 0,19 21 0,-18-27 0,0 1 0,1-2 0,-1 1 0,2-1 0,0-1 0,0 0 0,0-1 0,1 0 0,0-1 0,17 6 0,-17-8 0,0 0 0,0-1 0,0 0 0,0-1 0,1 0 0,-1-2 0,1 1 0,-1-2 0,1 1 0,18-5 0,-22 3 0,0-1 0,0 0 0,-1-1 0,1 0 0,-1-1 0,0 0 0,0 0 0,0-1 0,-1 0 0,0 0 0,0-1 0,0 0 0,-1-1 0,7-8 0,-2-1 0,0-1 0,-2-1 0,0 0 0,-1 0 0,-1 0 0,0-1 0,-2-1 0,0 1 0,-2-1 0,0 0 0,2-41 0,-5 21 0,-2 0 0,-2 0 0,-1 1 0,-2 0 0,-15-52 0,21 88 0,-4-8 0,1 0 0,-9-16 0,12 26 0,-1 0 0,0 0 0,0 0 0,0 0 0,-1 0 0,1 0 0,0 0 0,-1 0 0,0 1 0,1-1 0,-1 1 0,0-1 0,1 1 0,-1-1 0,0 1 0,0 0 0,0 0 0,0 0 0,0 0 0,-4 0 0,4 1-57,0 0 0,1 0 1,-1 1-1,0-1 0,0 1 0,0-1 0,1 1 0,-1 0 0,0 0 0,1 0 0,-1 0 1,0 0-1,1 0 0,-1 0 0,1 0 0,0 1 0,-1-1 0,1 1 0,0-1 1,0 1-1,0-1 0,0 1 0,-1 2 0,-6 10-6769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1.383"/>
    </inkml:context>
    <inkml:brush xml:id="br0">
      <inkml:brushProperty name="width" value="0.05" units="cm"/>
      <inkml:brushProperty name="height" value="0.05" units="cm"/>
    </inkml:brush>
  </inkml:definitions>
  <inkml:trace contextRef="#ctx0" brushRef="#br0">1 1 24575,'0'6'0,"0"4"0,0 7 0,2 6 0,2 8 0,3 4 0,3 5 0,-1 5 0,2 6 0,-1 3 0,0-2 0,-1-1 0,-3-3 0,-1-5 0,-3-6 0,-1-9-8191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1.734"/>
    </inkml:context>
    <inkml:brush xml:id="br0">
      <inkml:brushProperty name="width" value="0.05" units="cm"/>
      <inkml:brushProperty name="height" value="0.05" units="cm"/>
    </inkml:brush>
  </inkml:definitions>
  <inkml:trace contextRef="#ctx0" brushRef="#br0">23 238 24575,'-1'-15'0,"-1"1"0,-6-25 0,5 26 0,0 1 0,1-1 0,0 0 0,1 0 0,0-18 0,2 28 0,-1 0 0,1-1 0,0 1 0,-1 0 0,1 0 0,1 0 0,-1 0 0,0 0 0,1 0 0,-1 1 0,1-1 0,0 0 0,0 1 0,0-1 0,0 1 0,1 0 0,-1 0 0,1 0 0,-1 0 0,1 0 0,0 0 0,-1 1 0,1-1 0,0 1 0,0 0 0,4-2 0,2 1 0,0 0 0,0 0 0,1 1 0,-1 0 0,0 1 0,0 0 0,0 0 0,1 1 0,13 3 0,6 3 0,48 17 0,-39-9 0,0 2 0,0 1 0,-2 2 0,61 43 0,-79-50 0,-1 1 0,-1 1 0,0 0 0,-1 1 0,-1 0 0,-1 1 0,0 1 0,-1 0 0,-1 1 0,17 38 0,-25-49 0,-1 0 0,1 1 0,-1-1 0,-1 1 0,0-1 0,0 1 0,-1 0 0,0-1 0,0 1 0,-1 0 0,0-1 0,0 1 0,-1-1 0,0 1 0,-6 12 0,3-11 0,0 1 0,-1-1 0,-1 0 0,0 0 0,0-1 0,-1 0 0,0 0 0,0-1 0,-1 0 0,-19 13 0,2-4 0,-1-2 0,0 0 0,-2-2 0,1-1 0,-39 11 0,26-12 0,-1-2 0,0-1 0,-56 2 0,89-9-105,-1 0 0,0-1 0,1 0 0,-1-1 0,1 0 0,-1 0 0,1-1 0,-1-1 0,1 1 0,0-1 0,0-1 0,-9-4 0,-3-8-6721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2.074"/>
    </inkml:context>
    <inkml:brush xml:id="br0">
      <inkml:brushProperty name="width" value="0.05" units="cm"/>
      <inkml:brushProperty name="height" value="0.05" units="cm"/>
    </inkml:brush>
  </inkml:definitions>
  <inkml:trace contextRef="#ctx0" brushRef="#br0">36 452 24575,'1'-5'0,"1"8"0,6 16 0,9 32 0,82 369 0,-98-404 0,-1-16 0,0 0 0,0 1 0,0-1 0,0 0 0,0 0 0,0 0 0,0 0 0,0 0 0,0 0 0,0 0 0,0 0 0,0 0 0,0 0 0,0 0 0,0 0 0,0 1 0,0-1 0,-1 0 0,1 0 0,0 0 0,0 0 0,0 0 0,0 0 0,0 0 0,0 0 0,0 0 0,0 0 0,0 0 0,0 0 0,0 0 0,-1 0 0,1 0 0,0 0 0,0 0 0,0 0 0,0 0 0,0 0 0,0 0 0,0 0 0,0 0 0,0 0 0,0 0 0,-1 0 0,1 0 0,0 0 0,0 0 0,0 0 0,0 0 0,0 0 0,0-1 0,0 1 0,0 0 0,0 0 0,0 0 0,0 0 0,0 0 0,0 0 0,0 0 0,0 0 0,-1 0 0,1 0 0,0 0 0,0-1 0,-13-24 0,-21-79 0,4-2 0,-16-110 0,16 32 0,26 145 0,2 0 0,4-67 0,-1 98 0,0 1 0,0-1 0,0 1 0,1 0 0,0-1 0,1 1 0,0 0 0,0 0 0,0 0 0,1 1 0,5-9 0,-5 11 0,-1 0 0,1 1 0,0-1 0,0 1 0,0 0 0,1 0 0,-1 1 0,1-1 0,-1 1 0,1 0 0,0 0 0,0 0 0,0 1 0,0 0 0,0 0 0,0 0 0,8 0 0,6 1 0,0 0 0,1 1 0,-1 1 0,0 1 0,29 8 0,91 36 0,-110-36 171,32 18 0,-52-24-385,0 0 1,-1 1 0,1 0-1,-1 0 1,0 1 0,-1 0-1,9 11 1,-1 3-6613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2.374"/>
    </inkml:context>
    <inkml:brush xml:id="br0">
      <inkml:brushProperty name="width" value="0.05" units="cm"/>
      <inkml:brushProperty name="height" value="0.05" units="cm"/>
    </inkml:brush>
  </inkml:definitions>
  <inkml:trace contextRef="#ctx0" brushRef="#br0">0 1 24575,'3'2'0,"4"2"0,6 0 0,7-2 0,6 0 0,7 0 0,4-2 0,4 1 0,1-1 0,-1 0 0,-4-3 0,-9-1-8191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2.811"/>
    </inkml:context>
    <inkml:brush xml:id="br0">
      <inkml:brushProperty name="width" value="0.05" units="cm"/>
      <inkml:brushProperty name="height" value="0.05" units="cm"/>
    </inkml:brush>
  </inkml:definitions>
  <inkml:trace contextRef="#ctx0" brushRef="#br0">47 675 24575,'-4'-5'0,"-1"0"0,1-1 0,1 1 0,-1-1 0,1 0 0,0 0 0,0-1 0,1 1 0,-1 0 0,1-1 0,1 0 0,-2-7 0,0-9 0,1 0 0,1-28 0,2 14 0,2 0 0,1 1 0,2-1 0,1 1 0,2 0 0,2 1 0,1 0 0,2 1 0,1 0 0,2 1 0,36-54 0,-52 86-50,-1 0-1,1 0 1,-1 0-1,1 0 0,0 1 1,-1-1-1,1 0 1,0 0-1,0 0 1,0 1-1,0-1 0,-1 1 1,1-1-1,0 0 1,0 1-1,0 0 1,0-1-1,0 1 0,0 0 1,1-1-1,-1 1 1,0 0-1,0 0 1,0 0-1,0 0 1,1 0-1,7 1-6775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3.274"/>
    </inkml:context>
    <inkml:brush xml:id="br0">
      <inkml:brushProperty name="width" value="0.05" units="cm"/>
      <inkml:brushProperty name="height" value="0.05" units="cm"/>
    </inkml:brush>
  </inkml:definitions>
  <inkml:trace contextRef="#ctx0" brushRef="#br0">1 555 24575,'-1'-39'0,"2"0"0,2 0 0,2 1 0,1-1 0,2 1 0,20-60 0,62-100 0,-88 195-170,-1 0-1,1 0 0,0 0 1,0 0-1,0 0 0,0 1 1,4-4-1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3.690"/>
    </inkml:context>
    <inkml:brush xml:id="br0">
      <inkml:brushProperty name="width" value="0.05" units="cm"/>
      <inkml:brushProperty name="height" value="0.05" units="cm"/>
    </inkml:brush>
  </inkml:definitions>
  <inkml:trace contextRef="#ctx0" brushRef="#br0">15 508 24575,'-1'0'0,"1"0"0,-1-1 0,0 1 0,0 0 0,1-1 0,-1 1 0,0-1 0,0 1 0,1-1 0,-1 1 0,1-1 0,-1 1 0,0-1 0,1 0 0,-1 1 0,1-1 0,0 0 0,-1 0 0,1 1 0,-1-1 0,1 0 0,0 0 0,0 1 0,-1-1 0,1 0 0,0 0 0,0 0 0,0 0 0,0 1 0,0-2 0,1-27 0,1 20 0,1 1 0,0-1 0,0 1 0,1 0 0,1 0 0,-1 1 0,1-1 0,8-9 0,54-53 0,-45 49 0,76-69 270,-60 57-815,-1-1 0,59-72 0,-80 84-6281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5:45.246"/>
    </inkml:context>
    <inkml:brush xml:id="br0">
      <inkml:brushProperty name="width" value="0.05" units="cm"/>
      <inkml:brushProperty name="height" value="0.05" units="cm"/>
    </inkml:brush>
  </inkml:definitions>
  <inkml:trace contextRef="#ctx0" brushRef="#br0">1 59 24575,'6'-6'0,"5"-7"0,3-5 0,-1 3 0,-2 8 0,0 8 0,-2 9 0,0 9 0,1 7 0,0 8 0,0 6 0,-1 3 0,1 3 0,-2-1 0,1-3 0,2-2 0,-1-8-8191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4.572"/>
    </inkml:context>
    <inkml:brush xml:id="br0">
      <inkml:brushProperty name="width" value="0.05" units="cm"/>
      <inkml:brushProperty name="height" value="0.05" units="cm"/>
    </inkml:brush>
  </inkml:definitions>
  <inkml:trace contextRef="#ctx0" brushRef="#br0">1 35 24575,'0'-9'0,"1"-17"0,5 48 0,14 77 54,44 254 216,-51-257-1114,0 161-1,-15-190-5981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5.227"/>
    </inkml:context>
    <inkml:brush xml:id="br0">
      <inkml:brushProperty name="width" value="0.05" units="cm"/>
      <inkml:brushProperty name="height" value="0.05" units="cm"/>
    </inkml:brush>
  </inkml:definitions>
  <inkml:trace contextRef="#ctx0" brushRef="#br0">97 292 24575,'-96'13'0,"103"-15"0,0 1 0,0-1 0,0 1 0,11 0 0,9 0 0,808-43-2247,-706 40 1741,231-9-2037,54-1 1209,23-1-824,1237-40-2923,836-13 3300,-2113 61 1803,-54 2 365,-58 2-5,-69 4 606,168-5 3464,-349 2-1807,-33 0-1163,-7-1-607,-9-1 440,-196-25 953,54 9-1434,155 19-834,8-1 0,20 0 0,-22 1 0,0 1 0,0 0 0,0 0 0,0 1 0,-1-1 0,1 1 0,0 0 0,0 0 0,-1 1 0,7 2 0,-10-3 0,-1-1 0,0 0 0,1 1 0,-1-1 0,0 1 0,0-1 0,0 0 0,1 1 0,-1-1 0,0 1 0,0-1 0,0 1 0,0-1 0,0 1 0,0-1 0,0 1 0,0-1 0,0 1 0,0-1 0,0 1 0,0-1 0,0 1 0,-1-1 0,1 1 0,0-1 0,0 0 0,0 1 0,-1-1 0,1 1 0,0-1 0,0 0 0,-1 1 0,1-1 0,0 1 0,-1-1 0,1 0 0,-1 0 0,0 1 0,-19 16 0,15-13 0,-4 5 0,-1 0 0,1 1 0,1 0 0,0 1 0,0 0 0,1 0 0,0 0 0,1 1 0,0 0 0,1 1 0,1-1 0,-4 14 0,-3 21 0,-10 93 0,-6 206 341,1-16-2047,15-227-5120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5.909"/>
    </inkml:context>
    <inkml:brush xml:id="br0">
      <inkml:brushProperty name="width" value="0.05" units="cm"/>
      <inkml:brushProperty name="height" value="0.05" units="cm"/>
    </inkml:brush>
  </inkml:definitions>
  <inkml:trace contextRef="#ctx0" brushRef="#br0">33 155 24575,'-6'-14'0,"1"0"0,0-1 0,0 0 0,2 0 0,0 0 0,-2-29 0,5 42 0,0 1 0,0 0 0,0-1 0,0 1 0,0-1 0,0 1 0,0 0 0,0-1 0,0 1 0,1 0 0,-1-1 0,1 1 0,-1 0 0,1-2 0,0 3 0,-1 0 0,1 0 0,-1 0 0,0 0 0,1 0 0,-1 0 0,0 0 0,1 0 0,-1 0 0,1 0 0,-1 0 0,0 1 0,1-1 0,-1 0 0,0 0 0,1 0 0,-1 0 0,0 1 0,0-1 0,1 0 0,-1 0 0,0 1 0,0-1 0,1 0 0,-1 1 0,0-1 0,0 0 0,0 1 0,1-1 0,-1 0 0,0 1 0,4 6 0,0 1 0,0-1 0,4 14 0,14 52 171,20 132 0,-8 76-1878,-23-162-5119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6.792"/>
    </inkml:context>
    <inkml:brush xml:id="br0">
      <inkml:brushProperty name="width" value="0.05" units="cm"/>
      <inkml:brushProperty name="height" value="0.05" units="cm"/>
    </inkml:brush>
  </inkml:definitions>
  <inkml:trace contextRef="#ctx0" brushRef="#br0">47 202 24575,'-3'-1'0,"1"0"0,-1 0 0,1 0 0,-1 0 0,1 0 0,0 0 0,-1-1 0,1 1 0,0-1 0,0 0 0,0 0 0,0 1 0,0-1 0,0 0 0,1-1 0,-1 1 0,1 0 0,-1 0 0,1-1 0,0 1 0,0-1 0,0 1 0,-1-6 0,2 7 0,1 0 0,-1-1 0,1 1 0,0 0 0,-1 0 0,1-1 0,0 1 0,0 0 0,0 0 0,0 0 0,0 0 0,0 0 0,0 0 0,0 1 0,0-1 0,0 0 0,1 0 0,-1 1 0,0-1 0,3 0 0,32-9 0,-27 8 0,118-23 0,207-14 0,-238 30 0,-21 4 0,71-10 0,-131 10 0,-23 1 0,-25 0 0,-264-10 0,286 13 0,0 1 0,-1 1 0,1 0 0,0 0 0,-19 6 0,27-6 0,1 0 0,-1 0 0,0 0 0,1 0 0,-1 0 0,1 1 0,0-1 0,-1 1 0,1 0 0,0 0 0,0 0 0,0 0 0,0 0 0,0 0 0,1 0 0,-1 0 0,1 1 0,-1-1 0,1 1 0,0-1 0,0 1 0,0 0 0,0-1 0,1 1 0,-1 0 0,1 0 0,-1-1 0,1 5 0,1 12 0,1-1 0,0 1 0,2-1 0,0 0 0,11 29 0,-5-14 0,-5-17 3,82 297 335,-66-225-1191,13 143 0,-29-156-5973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7.204"/>
    </inkml:context>
    <inkml:brush xml:id="br0">
      <inkml:brushProperty name="width" value="0.05" units="cm"/>
      <inkml:brushProperty name="height" value="0.05" units="cm"/>
    </inkml:brush>
  </inkml:definitions>
  <inkml:trace contextRef="#ctx0" brushRef="#br0">273 209 24575,'3'-10'0,"3"-6"0,0 0 0,-2-1 0,0 0 0,3-29 0,-7 43 0,0 0 0,0 0 0,0-1 0,0 1 0,0 0 0,-1 0 0,1 0 0,-1 0 0,0 0 0,0-1 0,0 1 0,0 1 0,-1-1 0,1 0 0,-1 0 0,0 0 0,1 1 0,-1-1 0,0 1 0,-1-1 0,1 1 0,0 0 0,-1 0 0,1 0 0,-1 0 0,0 1 0,0-1 0,1 1 0,-1-1 0,0 1 0,0 0 0,-4-1 0,1 1 0,1 0 0,-1 0 0,1 0 0,-1 0 0,0 1 0,1 0 0,-1 1 0,1-1 0,-1 1 0,0 0 0,1 0 0,0 1 0,-1-1 0,-8 5 0,6-2 0,1 1 0,0-1 0,0 1 0,1 1 0,-1-1 0,1 1 0,0 0 0,1 1 0,-6 7 0,0 3 0,1 1 0,0 0 0,1 0 0,1 1 0,1 1 0,1-1 0,-6 28 0,8-29 0,1 1 0,1-1 0,1 1 0,0 0 0,4 34 0,-2-48 0,-1 0 0,1 0 0,0 0 0,1 0 0,-1-1 0,1 1 0,0 0 0,0-1 0,0 0 0,1 1 0,-1-1 0,1 0 0,0 0 0,0 0 0,1-1 0,-1 1 0,1-1 0,0 0 0,0 0 0,0 0 0,0 0 0,0-1 0,0 1 0,1-1 0,0 0 0,8 2 0,-6-2 0,0-1 0,0 0 0,0-1 0,0 1 0,0-1 0,0 0 0,1-1 0,-1 0 0,0 0 0,0-1 0,-1 0 0,1 0 0,0 0 0,-1-1 0,1 0 0,-1 0 0,0-1 0,0 1 0,0-1 0,0-1 0,-1 1 0,0-1 0,7-8 0,3-4 0,-1-2 0,-1 0 0,0-1 0,-2 0 0,17-39 0,-27 55 0,1 0 0,0 1 0,0-1 0,0 1 0,0 0 0,4-4 0,-5 6 0,-1 1 0,1 0 0,-1-1 0,0 1 0,1 0 0,-1-1 0,1 1 0,-1 0 0,1 0 0,-1-1 0,1 1 0,-1 0 0,1 0 0,-1 0 0,1 0 0,-1-1 0,1 1 0,0 0 0,-1 0 0,2 0 0,-2 1 0,1-1 0,0 1 0,0-1 0,-1 1 0,1-1 0,-1 1 0,1-1 0,0 1 0,-1-1 0,1 1 0,-1 0 0,1-1 0,-1 1 0,0 0 0,1-1 0,-1 1 0,0 0 0,1 0 0,-1 1 0,5 15 84,0 0 0,-1 1-1,2 27 1,-5-30-367,1 0-1,0 0 1,1 0 0,1-1-1,10 25 1,-4-20-6543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7.589"/>
    </inkml:context>
    <inkml:brush xml:id="br0">
      <inkml:brushProperty name="width" value="0.05" units="cm"/>
      <inkml:brushProperty name="height" value="0.05" units="cm"/>
    </inkml:brush>
  </inkml:definitions>
  <inkml:trace contextRef="#ctx0" brushRef="#br0">115 302 24575,'-15'-60'0,"-3"0"0,-41-92 0,46 128 0,13 23 0,0 1 0,0 0 0,0 0 0,0-1 0,0 1 0,0 0 0,0 0 0,0-1 0,0 1 0,-1 0 0,1 0 0,0 0 0,0-1 0,0 1 0,0 0 0,-1 0 0,1 0 0,0 0 0,0-1 0,0 1 0,-1 0 0,1 0 0,0 0 0,0 0 0,-1 0 0,1 0 0,0 0 0,0 0 0,-1 0 0,1 0 0,0-1 0,0 1 0,-1 0 0,1 0 0,0 1 0,0-1 0,-1 0 0,1 0 0,-2 11 0,4 17 0,81 277 0,-49-193 0,14 71 0,-50-195 0,1-1 0,1 0 0,0 0 0,4-21 0,14-59 0,-14 76 0,1 0 0,1 0 0,0 0 0,2 1 0,13-23 0,-18 35 0,0 0 0,0-1 0,0 2 0,1-1 0,0 0 0,0 1 0,0 0 0,0 0 0,0 0 0,6-3 0,-6 5 0,-1-1 0,0 1 0,1 0 0,-1 1 0,1-1 0,-1 1 0,1-1 0,0 1 0,-1 0 0,1 0 0,-1 1 0,1-1 0,-1 1 0,1-1 0,-1 1 0,6 2 0,-4 0 0,1 0 0,-1 0 0,1 1 0,-1-1 0,0 1 0,-1 1 0,1-1 0,-1 0 0,1 1 0,-1 0 0,-1 0 0,1 0 0,-1 1 0,0-1 0,0 1 0,0 0 0,-1 0 0,0 0 0,0 0 0,1 9 0,0-3 0,-1 1 0,0 0 0,-1 0 0,0 0 0,-1 0 0,-1 0 0,0-1 0,0 1 0,-5 14 0,4-20-62,0 1 0,0-1 0,-1 1 0,0-1 0,0 0 0,-1-1 0,0 1 0,0 0 0,-1-1 0,0 0 0,0 0 0,0-1-1,-1 1 1,1-1 0,-1 0 0,-1-1 0,1 1 0,-1-1 0,1 0 0,-1-1 0,-13 5 0,-6-2-6764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7.918"/>
    </inkml:context>
    <inkml:brush xml:id="br0">
      <inkml:brushProperty name="width" value="0.05" units="cm"/>
      <inkml:brushProperty name="height" value="0.05" units="cm"/>
    </inkml:brush>
  </inkml:definitions>
  <inkml:trace contextRef="#ctx0" brushRef="#br0">0 37 24575,'5'-4'0,"-1"-1"0,1 1 0,0 0 0,0 0 0,0 1 0,0-1 0,7-2 0,-11 5 0,1 1 0,-1-1 0,1 1 0,0 0 0,-1-1 0,1 1 0,0 0 0,-1 0 0,1 0 0,0 0 0,-1 1 0,1-1 0,0 0 0,-1 1 0,1-1 0,0 1 0,-1-1 0,1 1 0,-1 0 0,1-1 0,-1 1 0,1 0 0,-1 0 0,0 0 0,1 0 0,-1 1 0,0-1 0,0 0 0,0 0 0,0 1 0,1 1 0,7 12 0,-1 1 0,0 0 0,-2 0 0,0 0 0,0 1 0,2 20 0,8 18 0,117 312-1365,-119-330-5461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8.233"/>
    </inkml:context>
    <inkml:brush xml:id="br0">
      <inkml:brushProperty name="width" value="0.05" units="cm"/>
      <inkml:brushProperty name="height" value="0.05" units="cm"/>
    </inkml:brush>
  </inkml:definitions>
  <inkml:trace contextRef="#ctx0" brushRef="#br0">3 243 24575,'5'-1'0,"0"0"0,0 0 0,-1-1 0,1 0 0,0 0 0,-1 0 0,1 0 0,-1 0 0,5-4 0,11-6 0,4 2 0,-9 3 0,1 1 0,-1-2 0,-1 0 0,21-16 0,-32 22 0,0 0 0,-1 0 0,0 0 0,1 0 0,-1-1 0,0 1 0,0-1 0,-1 1 0,1-1 0,0 0 0,-1 0 0,0 0 0,1 0 0,-1 0 0,0 0 0,-1 0 0,1 0 0,0 0 0,-1 0 0,0-1 0,0 1 0,0 0 0,0 0 0,0 0 0,-1-1 0,1 1 0,-1 0 0,0 0 0,-2-5 0,2 4 0,-1 1 0,1-1 0,-1 1 0,0 0 0,0 0 0,0 0 0,-1 0 0,1 0 0,-1 0 0,1 1 0,-1-1 0,0 1 0,0 0 0,0 0 0,0 0 0,-1 0 0,1 0 0,0 1 0,-1-1 0,1 1 0,-1 0 0,1 0 0,-1 0 0,0 1 0,1-1 0,-1 1 0,-5 0 0,3 1 0,1-1 0,0 1 0,0 0 0,0 1 0,0-1 0,0 1 0,0 0 0,0 1 0,0-1 0,1 1 0,-1 0 0,1 0 0,0 0 0,0 0 0,0 1 0,0 0 0,0 0 0,-5 7 0,3-1 0,1 0 0,0 1 0,0-1 0,1 1 0,0 0 0,1 0 0,1 0 0,-1 1 0,2-1 0,-1 0 0,2 1 0,0-1 0,0 1 0,1 0 0,0-1 0,1 0 0,3 14 0,0-7 0,0-1 0,1 0 0,1-1 0,1 1 0,0-1 0,1-1 0,1 0 0,0 0 0,1 0 0,17 17 0,-22-26-80,1 0 0,-1 0-1,1 0 1,1-1 0,-1 0-1,1 0 1,-1-1 0,1 0-1,1 0 1,-1-1 0,0 0 0,1 0-1,0-1 1,0 0 0,-1-1-1,19 1 1,2-6-6746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8.902"/>
    </inkml:context>
    <inkml:brush xml:id="br0">
      <inkml:brushProperty name="width" value="0.05" units="cm"/>
      <inkml:brushProperty name="height" value="0.05" units="cm"/>
    </inkml:brush>
  </inkml:definitions>
  <inkml:trace contextRef="#ctx0" brushRef="#br0">100 239 24575,'-36'-34'0,"25"25"0,0-1 0,0-1 0,-17-23 0,28 34 0,0 0 0,0 0 0,0 0 0,-1 0 0,1 0 0,0 0 0,0 0 0,0 0 0,0 0 0,0 0 0,0 0 0,0 0 0,0 0 0,-1 0 0,1 0 0,0 0 0,0-1 0,0 1 0,0 0 0,0 0 0,0 0 0,0 0 0,0 0 0,0 0 0,0 0 0,0 0 0,0-1 0,0 1 0,0 0 0,0 0 0,0 0 0,0 0 0,0 0 0,0 0 0,0-1 0,0 1 0,0 0 0,0 0 0,0 0 0,0 0 0,0 0 0,0 0 0,0 0 0,0-1 0,0 1 0,0 0 0,0 0 0,0 0 0,0 0 0,0 0 0,0 0 0,0 0 0,0 0 0,1 0 0,-1-1 0,0 1 0,0 0 0,0 0 0,0 0 0,0 0 0,0 0 0,0 0 0,1 0 0,-1 0 0,0 0 0,0 0 0,0 0 0,0 0 0,0 0 0,13 6 0,15 12 0,12 13 0,-2 2 0,-1 2 0,50 59 0,-65-66 0,-1 1 0,-1 1 0,-1 1 0,-2 0 0,24 62 0,-34-73 0,-1 0 0,3 21 0,-8-34 0,0 0 0,0 0 0,-1 0 0,0 0 0,0 0 0,-1 0 0,0 0 0,0 0 0,-3 11 0,3-16 0,1-1 0,-1 1 0,1-1 0,-1 1 0,1-1 0,-1 0 0,0 1 0,0-1 0,1 0 0,-1 1 0,0-1 0,0 0 0,0 0 0,-1 0 0,1 0 0,0 0 0,0 0 0,0 0 0,-1-1 0,1 1 0,-1 0 0,1-1 0,0 1 0,-1-1 0,1 1 0,-1-1 0,1 0 0,-1 1 0,1-1 0,-1 0 0,1 0 0,-1 0 0,1 0 0,-1-1 0,1 1 0,-1 0 0,-2-1 0,0-1 0,-1 0 0,1 0 0,0-1 0,0 1 0,0-1 0,0 0 0,0 0 0,1 0 0,-1-1 0,-5-7 0,0-2 0,0-1 0,2 0 0,-1 0 0,2-1 0,-1 0 0,2 0 0,-5-22 0,3 5 0,2 0 0,-2-56 0,6 55 0,1 0 0,2 0 0,1 1 0,2-1 0,1 1 0,2 0 0,1 1 0,1 0 0,20-42 0,-25 63 57,1 1 0,0-1 0,0 1 0,1 1 0,8-10 0,-12 15-152,0 0 0,0 1 0,0-1 0,0 1 1,1 0-1,-1 0 0,0 0 0,1 0 0,0 1 0,-1-1 1,1 1-1,0 0 0,0 0 0,-1 0 0,1 1 1,0-1-1,5 1 0,13 3-6731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6:06:49.305"/>
    </inkml:context>
    <inkml:brush xml:id="br0">
      <inkml:brushProperty name="width" value="0.05" units="cm"/>
      <inkml:brushProperty name="height" value="0.05" units="cm"/>
    </inkml:brush>
  </inkml:definitions>
  <inkml:trace contextRef="#ctx0" brushRef="#br0">85 330 24575,'-6'0'0,"-16"2"0,22-2 0,0 1 0,-1-1 0,1 0 0,0 1 0,-1-1 0,1 1 0,0-1 0,0 0 0,-1 1 0,1-1 0,0 1 0,0-1 0,0 1 0,0-1 0,-1 1 0,1-1 0,0 1 0,0-1 0,0 1 0,0-1 0,0 1 0,0-1 0,0 1 0,1-1 0,-1 1 0,0-1 0,0 0 0,0 1 0,0-1 0,1 1 0,-1-1 0,0 1 0,0-1 0,1 0 0,-1 1 0,0-1 0,1 1 0,-1-1 0,0 0 0,1 1 0,0-1 0,3 6 0,1 0 0,0 0 0,1-1 0,-1 0 0,1 0 0,0 0 0,12 7 0,-16-11 0,1 1 0,0-1 0,-1 1 0,1-1 0,0 0 0,0 0 0,0 0 0,-1 0 0,1 0 0,0-1 0,0 0 0,0 1 0,0-1 0,1 0 0,-1 0 0,0-1 0,0 1 0,0 0 0,0-1 0,-1 0 0,1 0 0,3-1 0,-4 0 0,0 0 0,0 0 0,0 1 0,0-1 0,-1-1 0,1 1 0,-1 0 0,1 0 0,-1-1 0,0 1 0,0 0 0,0-1 0,0 1 0,-1-1 0,1 1 0,0-1 0,-1 0 0,0-2 0,1-52 0,-1 48 0,-2-17 0,-1 0 0,-1 0 0,-12-44 0,12 57 0,-1 0 0,0 0 0,0 1 0,-1-1 0,-1 1 0,0 1 0,-1-1 0,-17-18 0,24 28 0,0 1 0,0-1 0,0 1 0,-1 0 0,1 0 0,-1 0 0,1 0 0,-1 0 0,1 0 0,-1 0 0,0 0 0,1 0 0,-1 1 0,0-1 0,0 1 0,1-1 0,-1 1 0,0 0 0,0 0 0,0 0 0,1 0 0,-1 0 0,-3 0 0,3 1 0,0 0 0,0 1 0,-1-1 0,1 0 0,0 1 0,0-1 0,0 1 0,0 0 0,1-1 0,-1 1 0,0 0 0,1 0 0,-1 0 0,-1 4 0,-3 6 0,1-1 0,0 1 0,1 0 0,0 0 0,-3 19 0,4-7 0,0 0 0,2 1 0,1-1 0,1 1 0,1-1 0,0 0 0,3 0 0,0 0 0,1 0 0,1-1 0,1 0 0,1-1 0,1 1 0,21 32 0,-25-46-105,-1-1 0,2-1 0,-1 1 0,1-1 0,0 0 0,0-1 0,1 1 0,0-2 0,0 1 0,0-1 0,1 0 0,9 3 0,15 4-6721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3" name="Google Shape;10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08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BDD2387F-07C0-50A0-1236-172A215EC0A7}"/>
              </a:ext>
            </a:extLst>
          </p:cNvPr>
          <p:cNvSpPr>
            <a:spLocks noGrp="1"/>
          </p:cNvSpPr>
          <p:nvPr>
            <p:ph type="ftr" sz="quarter" idx="11"/>
          </p:nvPr>
        </p:nvSpPr>
        <p:spPr>
          <a:xfrm rot="16200000">
            <a:off x="9940012" y="4373097"/>
            <a:ext cx="3859795" cy="268498"/>
          </a:xfrm>
        </p:spPr>
        <p:txBody>
          <a:bodyPr/>
          <a:lstStyle>
            <a:lvl1pPr algn="l">
              <a:defRPr sz="1400">
                <a:solidFill>
                  <a:schemeClr val="accent4"/>
                </a:solidFill>
              </a:defRPr>
            </a:lvl1pPr>
          </a:lstStyle>
          <a:p>
            <a:endParaRPr lang="en-US"/>
          </a:p>
        </p:txBody>
      </p:sp>
      <p:sp>
        <p:nvSpPr>
          <p:cNvPr id="6" name="Slide Number Placeholder 3">
            <a:extLst>
              <a:ext uri="{FF2B5EF4-FFF2-40B4-BE49-F238E27FC236}">
                <a16:creationId xmlns:a16="http://schemas.microsoft.com/office/drawing/2014/main" id="{C3190560-6C59-E5EE-893F-1A3B6762F3C1}"/>
              </a:ext>
            </a:extLst>
          </p:cNvPr>
          <p:cNvSpPr>
            <a:spLocks noGrp="1"/>
          </p:cNvSpPr>
          <p:nvPr>
            <p:ph type="sldNum" sz="quarter" idx="12"/>
          </p:nvPr>
        </p:nvSpPr>
        <p:spPr>
          <a:xfrm>
            <a:off x="11641451" y="444773"/>
            <a:ext cx="467795" cy="365125"/>
          </a:xfrm>
        </p:spPr>
        <p:txBody>
          <a:bodyPr tIns="0" bIns="0"/>
          <a:lstStyle>
            <a:lvl1pPr algn="ctr">
              <a:defRPr sz="2800" b="1">
                <a:solidFill>
                  <a:schemeClr val="accent4"/>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D2453592-BC86-9EF6-F7BE-44C301E3B5AD}"/>
              </a:ext>
            </a:extLst>
          </p:cNvPr>
          <p:cNvCxnSpPr>
            <a:cxnSpLocks/>
          </p:cNvCxnSpPr>
          <p:nvPr userDrawn="1"/>
        </p:nvCxnSpPr>
        <p:spPr>
          <a:xfrm>
            <a:off x="11567020" y="420757"/>
            <a:ext cx="0" cy="60164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8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62" r:id="rId7"/>
    <p:sldLayoutId id="21474837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227.xml"/><Relationship Id="rId21" Type="http://schemas.openxmlformats.org/officeDocument/2006/relationships/customXml" Target="../ink/ink179.xml"/><Relationship Id="rId42" Type="http://schemas.openxmlformats.org/officeDocument/2006/relationships/image" Target="../media/image197.png"/><Relationship Id="rId63" Type="http://schemas.openxmlformats.org/officeDocument/2006/relationships/customXml" Target="../ink/ink200.xml"/><Relationship Id="rId84" Type="http://schemas.openxmlformats.org/officeDocument/2006/relationships/image" Target="../media/image218.png"/><Relationship Id="rId16" Type="http://schemas.openxmlformats.org/officeDocument/2006/relationships/image" Target="../media/image184.png"/><Relationship Id="rId107" Type="http://schemas.openxmlformats.org/officeDocument/2006/relationships/customXml" Target="../ink/ink222.xml"/><Relationship Id="rId11" Type="http://schemas.openxmlformats.org/officeDocument/2006/relationships/customXml" Target="../ink/ink174.xml"/><Relationship Id="rId32" Type="http://schemas.openxmlformats.org/officeDocument/2006/relationships/image" Target="../media/image192.png"/><Relationship Id="rId37" Type="http://schemas.openxmlformats.org/officeDocument/2006/relationships/customXml" Target="../ink/ink187.xml"/><Relationship Id="rId53" Type="http://schemas.openxmlformats.org/officeDocument/2006/relationships/customXml" Target="../ink/ink195.xml"/><Relationship Id="rId58" Type="http://schemas.openxmlformats.org/officeDocument/2006/relationships/image" Target="../media/image205.png"/><Relationship Id="rId74" Type="http://schemas.openxmlformats.org/officeDocument/2006/relationships/image" Target="../media/image213.png"/><Relationship Id="rId79" Type="http://schemas.openxmlformats.org/officeDocument/2006/relationships/customXml" Target="../ink/ink208.xml"/><Relationship Id="rId102" Type="http://schemas.openxmlformats.org/officeDocument/2006/relationships/image" Target="../media/image227.png"/><Relationship Id="rId123" Type="http://schemas.openxmlformats.org/officeDocument/2006/relationships/customXml" Target="../ink/ink230.xml"/><Relationship Id="rId128" Type="http://schemas.openxmlformats.org/officeDocument/2006/relationships/image" Target="../media/image240.png"/><Relationship Id="rId5" Type="http://schemas.openxmlformats.org/officeDocument/2006/relationships/customXml" Target="../ink/ink171.xml"/><Relationship Id="rId90" Type="http://schemas.openxmlformats.org/officeDocument/2006/relationships/image" Target="../media/image221.png"/><Relationship Id="rId95" Type="http://schemas.openxmlformats.org/officeDocument/2006/relationships/customXml" Target="../ink/ink216.xml"/><Relationship Id="rId22" Type="http://schemas.openxmlformats.org/officeDocument/2006/relationships/image" Target="../media/image187.png"/><Relationship Id="rId27" Type="http://schemas.openxmlformats.org/officeDocument/2006/relationships/customXml" Target="../ink/ink182.xml"/><Relationship Id="rId43" Type="http://schemas.openxmlformats.org/officeDocument/2006/relationships/customXml" Target="../ink/ink190.xml"/><Relationship Id="rId48" Type="http://schemas.openxmlformats.org/officeDocument/2006/relationships/image" Target="../media/image200.png"/><Relationship Id="rId64" Type="http://schemas.openxmlformats.org/officeDocument/2006/relationships/image" Target="../media/image208.png"/><Relationship Id="rId69" Type="http://schemas.openxmlformats.org/officeDocument/2006/relationships/customXml" Target="../ink/ink203.xml"/><Relationship Id="rId113" Type="http://schemas.openxmlformats.org/officeDocument/2006/relationships/customXml" Target="../ink/ink225.xml"/><Relationship Id="rId118" Type="http://schemas.openxmlformats.org/officeDocument/2006/relationships/image" Target="../media/image235.png"/><Relationship Id="rId134" Type="http://schemas.openxmlformats.org/officeDocument/2006/relationships/image" Target="../media/image243.png"/><Relationship Id="rId80" Type="http://schemas.openxmlformats.org/officeDocument/2006/relationships/image" Target="../media/image216.png"/><Relationship Id="rId85" Type="http://schemas.openxmlformats.org/officeDocument/2006/relationships/customXml" Target="../ink/ink211.xml"/><Relationship Id="rId12" Type="http://schemas.openxmlformats.org/officeDocument/2006/relationships/image" Target="../media/image182.png"/><Relationship Id="rId17" Type="http://schemas.openxmlformats.org/officeDocument/2006/relationships/customXml" Target="../ink/ink177.xml"/><Relationship Id="rId33" Type="http://schemas.openxmlformats.org/officeDocument/2006/relationships/customXml" Target="../ink/ink185.xml"/><Relationship Id="rId38" Type="http://schemas.openxmlformats.org/officeDocument/2006/relationships/image" Target="../media/image195.png"/><Relationship Id="rId59" Type="http://schemas.openxmlformats.org/officeDocument/2006/relationships/customXml" Target="../ink/ink198.xml"/><Relationship Id="rId103" Type="http://schemas.openxmlformats.org/officeDocument/2006/relationships/customXml" Target="../ink/ink220.xml"/><Relationship Id="rId108" Type="http://schemas.openxmlformats.org/officeDocument/2006/relationships/image" Target="../media/image230.png"/><Relationship Id="rId124" Type="http://schemas.openxmlformats.org/officeDocument/2006/relationships/image" Target="../media/image238.png"/><Relationship Id="rId129" Type="http://schemas.openxmlformats.org/officeDocument/2006/relationships/customXml" Target="../ink/ink233.xml"/><Relationship Id="rId54" Type="http://schemas.openxmlformats.org/officeDocument/2006/relationships/image" Target="../media/image203.png"/><Relationship Id="rId70" Type="http://schemas.openxmlformats.org/officeDocument/2006/relationships/image" Target="../media/image211.png"/><Relationship Id="rId75" Type="http://schemas.openxmlformats.org/officeDocument/2006/relationships/customXml" Target="../ink/ink206.xml"/><Relationship Id="rId91" Type="http://schemas.openxmlformats.org/officeDocument/2006/relationships/customXml" Target="../ink/ink214.xml"/><Relationship Id="rId96"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179.png"/><Relationship Id="rId23" Type="http://schemas.openxmlformats.org/officeDocument/2006/relationships/customXml" Target="../ink/ink180.xml"/><Relationship Id="rId28" Type="http://schemas.openxmlformats.org/officeDocument/2006/relationships/image" Target="../media/image190.png"/><Relationship Id="rId49" Type="http://schemas.openxmlformats.org/officeDocument/2006/relationships/customXml" Target="../ink/ink193.xml"/><Relationship Id="rId114" Type="http://schemas.openxmlformats.org/officeDocument/2006/relationships/image" Target="../media/image233.png"/><Relationship Id="rId119" Type="http://schemas.openxmlformats.org/officeDocument/2006/relationships/customXml" Target="../ink/ink228.xml"/><Relationship Id="rId44" Type="http://schemas.openxmlformats.org/officeDocument/2006/relationships/image" Target="../media/image198.png"/><Relationship Id="rId60" Type="http://schemas.openxmlformats.org/officeDocument/2006/relationships/image" Target="../media/image206.png"/><Relationship Id="rId65" Type="http://schemas.openxmlformats.org/officeDocument/2006/relationships/customXml" Target="../ink/ink201.xml"/><Relationship Id="rId81" Type="http://schemas.openxmlformats.org/officeDocument/2006/relationships/customXml" Target="../ink/ink209.xml"/><Relationship Id="rId86" Type="http://schemas.openxmlformats.org/officeDocument/2006/relationships/image" Target="../media/image219.png"/><Relationship Id="rId130" Type="http://schemas.openxmlformats.org/officeDocument/2006/relationships/image" Target="../media/image241.png"/><Relationship Id="rId13" Type="http://schemas.openxmlformats.org/officeDocument/2006/relationships/customXml" Target="../ink/ink175.xml"/><Relationship Id="rId18" Type="http://schemas.openxmlformats.org/officeDocument/2006/relationships/image" Target="../media/image185.png"/><Relationship Id="rId39" Type="http://schemas.openxmlformats.org/officeDocument/2006/relationships/customXml" Target="../ink/ink188.xml"/><Relationship Id="rId109" Type="http://schemas.openxmlformats.org/officeDocument/2006/relationships/customXml" Target="../ink/ink223.xml"/><Relationship Id="rId34" Type="http://schemas.openxmlformats.org/officeDocument/2006/relationships/image" Target="../media/image193.png"/><Relationship Id="rId50" Type="http://schemas.openxmlformats.org/officeDocument/2006/relationships/image" Target="../media/image201.png"/><Relationship Id="rId55" Type="http://schemas.openxmlformats.org/officeDocument/2006/relationships/customXml" Target="../ink/ink196.xml"/><Relationship Id="rId76" Type="http://schemas.openxmlformats.org/officeDocument/2006/relationships/image" Target="../media/image214.png"/><Relationship Id="rId97" Type="http://schemas.openxmlformats.org/officeDocument/2006/relationships/customXml" Target="../ink/ink217.xml"/><Relationship Id="rId104" Type="http://schemas.openxmlformats.org/officeDocument/2006/relationships/image" Target="../media/image228.png"/><Relationship Id="rId120" Type="http://schemas.openxmlformats.org/officeDocument/2006/relationships/image" Target="../media/image236.png"/><Relationship Id="rId125" Type="http://schemas.openxmlformats.org/officeDocument/2006/relationships/customXml" Target="../ink/ink231.xml"/><Relationship Id="rId7" Type="http://schemas.openxmlformats.org/officeDocument/2006/relationships/customXml" Target="../ink/ink172.xml"/><Relationship Id="rId71" Type="http://schemas.openxmlformats.org/officeDocument/2006/relationships/customXml" Target="../ink/ink204.xml"/><Relationship Id="rId92" Type="http://schemas.openxmlformats.org/officeDocument/2006/relationships/image" Target="../media/image222.png"/><Relationship Id="rId2" Type="http://schemas.openxmlformats.org/officeDocument/2006/relationships/notesSlide" Target="../notesSlides/notesSlide5.xml"/><Relationship Id="rId29" Type="http://schemas.openxmlformats.org/officeDocument/2006/relationships/customXml" Target="../ink/ink183.xml"/><Relationship Id="rId24" Type="http://schemas.openxmlformats.org/officeDocument/2006/relationships/image" Target="../media/image188.png"/><Relationship Id="rId40" Type="http://schemas.openxmlformats.org/officeDocument/2006/relationships/image" Target="../media/image196.png"/><Relationship Id="rId45" Type="http://schemas.openxmlformats.org/officeDocument/2006/relationships/customXml" Target="../ink/ink191.xml"/><Relationship Id="rId66" Type="http://schemas.openxmlformats.org/officeDocument/2006/relationships/image" Target="../media/image209.png"/><Relationship Id="rId87" Type="http://schemas.openxmlformats.org/officeDocument/2006/relationships/customXml" Target="../ink/ink212.xml"/><Relationship Id="rId110" Type="http://schemas.openxmlformats.org/officeDocument/2006/relationships/image" Target="../media/image231.png"/><Relationship Id="rId115" Type="http://schemas.openxmlformats.org/officeDocument/2006/relationships/customXml" Target="../ink/ink226.xml"/><Relationship Id="rId131" Type="http://schemas.openxmlformats.org/officeDocument/2006/relationships/customXml" Target="../ink/ink234.xml"/><Relationship Id="rId61" Type="http://schemas.openxmlformats.org/officeDocument/2006/relationships/customXml" Target="../ink/ink199.xml"/><Relationship Id="rId82" Type="http://schemas.openxmlformats.org/officeDocument/2006/relationships/image" Target="../media/image217.png"/><Relationship Id="rId19" Type="http://schemas.openxmlformats.org/officeDocument/2006/relationships/customXml" Target="../ink/ink178.xml"/><Relationship Id="rId14" Type="http://schemas.openxmlformats.org/officeDocument/2006/relationships/image" Target="../media/image183.png"/><Relationship Id="rId30" Type="http://schemas.openxmlformats.org/officeDocument/2006/relationships/image" Target="../media/image191.png"/><Relationship Id="rId35" Type="http://schemas.openxmlformats.org/officeDocument/2006/relationships/customXml" Target="../ink/ink186.xml"/><Relationship Id="rId56" Type="http://schemas.openxmlformats.org/officeDocument/2006/relationships/image" Target="../media/image204.png"/><Relationship Id="rId77" Type="http://schemas.openxmlformats.org/officeDocument/2006/relationships/customXml" Target="../ink/ink207.xml"/><Relationship Id="rId100" Type="http://schemas.openxmlformats.org/officeDocument/2006/relationships/image" Target="../media/image226.png"/><Relationship Id="rId105" Type="http://schemas.openxmlformats.org/officeDocument/2006/relationships/customXml" Target="../ink/ink221.xml"/><Relationship Id="rId126" Type="http://schemas.openxmlformats.org/officeDocument/2006/relationships/image" Target="../media/image239.png"/><Relationship Id="rId8" Type="http://schemas.openxmlformats.org/officeDocument/2006/relationships/image" Target="../media/image180.png"/><Relationship Id="rId51" Type="http://schemas.openxmlformats.org/officeDocument/2006/relationships/customXml" Target="../ink/ink194.xml"/><Relationship Id="rId72" Type="http://schemas.openxmlformats.org/officeDocument/2006/relationships/image" Target="../media/image212.png"/><Relationship Id="rId93" Type="http://schemas.openxmlformats.org/officeDocument/2006/relationships/customXml" Target="../ink/ink215.xml"/><Relationship Id="rId98" Type="http://schemas.openxmlformats.org/officeDocument/2006/relationships/image" Target="../media/image225.png"/><Relationship Id="rId121" Type="http://schemas.openxmlformats.org/officeDocument/2006/relationships/customXml" Target="../ink/ink229.xml"/><Relationship Id="rId3" Type="http://schemas.openxmlformats.org/officeDocument/2006/relationships/hyperlink" Target="https://help.sap.com/doc/abapdocu_752_index_htm/7.52/en-US/abencds_f1_builtin_functions.htm" TargetMode="External"/><Relationship Id="rId25" Type="http://schemas.openxmlformats.org/officeDocument/2006/relationships/customXml" Target="../ink/ink181.xml"/><Relationship Id="rId46" Type="http://schemas.openxmlformats.org/officeDocument/2006/relationships/image" Target="../media/image199.png"/><Relationship Id="rId67" Type="http://schemas.openxmlformats.org/officeDocument/2006/relationships/customXml" Target="../ink/ink202.xml"/><Relationship Id="rId116" Type="http://schemas.openxmlformats.org/officeDocument/2006/relationships/image" Target="../media/image234.png"/><Relationship Id="rId20" Type="http://schemas.openxmlformats.org/officeDocument/2006/relationships/image" Target="../media/image186.png"/><Relationship Id="rId41" Type="http://schemas.openxmlformats.org/officeDocument/2006/relationships/customXml" Target="../ink/ink189.xml"/><Relationship Id="rId62" Type="http://schemas.openxmlformats.org/officeDocument/2006/relationships/image" Target="../media/image207.png"/><Relationship Id="rId83" Type="http://schemas.openxmlformats.org/officeDocument/2006/relationships/customXml" Target="../ink/ink210.xml"/><Relationship Id="rId88" Type="http://schemas.openxmlformats.org/officeDocument/2006/relationships/image" Target="../media/image220.png"/><Relationship Id="rId111" Type="http://schemas.openxmlformats.org/officeDocument/2006/relationships/customXml" Target="../ink/ink224.xml"/><Relationship Id="rId132" Type="http://schemas.openxmlformats.org/officeDocument/2006/relationships/image" Target="../media/image242.png"/><Relationship Id="rId15" Type="http://schemas.openxmlformats.org/officeDocument/2006/relationships/customXml" Target="../ink/ink176.xml"/><Relationship Id="rId36" Type="http://schemas.openxmlformats.org/officeDocument/2006/relationships/image" Target="../media/image194.png"/><Relationship Id="rId57" Type="http://schemas.openxmlformats.org/officeDocument/2006/relationships/customXml" Target="../ink/ink197.xml"/><Relationship Id="rId106" Type="http://schemas.openxmlformats.org/officeDocument/2006/relationships/image" Target="../media/image229.png"/><Relationship Id="rId127" Type="http://schemas.openxmlformats.org/officeDocument/2006/relationships/customXml" Target="../ink/ink232.xml"/><Relationship Id="rId10" Type="http://schemas.openxmlformats.org/officeDocument/2006/relationships/image" Target="../media/image181.png"/><Relationship Id="rId31" Type="http://schemas.openxmlformats.org/officeDocument/2006/relationships/customXml" Target="../ink/ink184.xml"/><Relationship Id="rId52" Type="http://schemas.openxmlformats.org/officeDocument/2006/relationships/image" Target="../media/image202.png"/><Relationship Id="rId73" Type="http://schemas.openxmlformats.org/officeDocument/2006/relationships/customXml" Target="../ink/ink205.xml"/><Relationship Id="rId78" Type="http://schemas.openxmlformats.org/officeDocument/2006/relationships/image" Target="../media/image215.png"/><Relationship Id="rId94" Type="http://schemas.openxmlformats.org/officeDocument/2006/relationships/image" Target="../media/image223.png"/><Relationship Id="rId99" Type="http://schemas.openxmlformats.org/officeDocument/2006/relationships/customXml" Target="../ink/ink218.xml"/><Relationship Id="rId101" Type="http://schemas.openxmlformats.org/officeDocument/2006/relationships/customXml" Target="../ink/ink219.xml"/><Relationship Id="rId122" Type="http://schemas.openxmlformats.org/officeDocument/2006/relationships/image" Target="../media/image237.png"/><Relationship Id="rId4" Type="http://schemas.openxmlformats.org/officeDocument/2006/relationships/image" Target="../media/image4.png"/><Relationship Id="rId9" Type="http://schemas.openxmlformats.org/officeDocument/2006/relationships/customXml" Target="../ink/ink173.xml"/><Relationship Id="rId26" Type="http://schemas.openxmlformats.org/officeDocument/2006/relationships/image" Target="../media/image189.png"/><Relationship Id="rId47" Type="http://schemas.openxmlformats.org/officeDocument/2006/relationships/customXml" Target="../ink/ink192.xml"/><Relationship Id="rId68" Type="http://schemas.openxmlformats.org/officeDocument/2006/relationships/image" Target="../media/image210.png"/><Relationship Id="rId89" Type="http://schemas.openxmlformats.org/officeDocument/2006/relationships/customXml" Target="../ink/ink213.xml"/><Relationship Id="rId112" Type="http://schemas.openxmlformats.org/officeDocument/2006/relationships/image" Target="../media/image232.png"/><Relationship Id="rId133" Type="http://schemas.openxmlformats.org/officeDocument/2006/relationships/customXml" Target="../ink/ink23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help.sap.com/docs/SAP_HANA_PLATFORM?locale=en-US&amp;task=use_task"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17" Type="http://schemas.openxmlformats.org/officeDocument/2006/relationships/image" Target="../media/image66.png"/><Relationship Id="rId299" Type="http://schemas.openxmlformats.org/officeDocument/2006/relationships/image" Target="../media/image157.png"/><Relationship Id="rId21" Type="http://schemas.openxmlformats.org/officeDocument/2006/relationships/image" Target="../media/image18.png"/><Relationship Id="rId63" Type="http://schemas.openxmlformats.org/officeDocument/2006/relationships/image" Target="../media/image39.png"/><Relationship Id="rId159" Type="http://schemas.openxmlformats.org/officeDocument/2006/relationships/image" Target="../media/image87.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5.png"/><Relationship Id="rId5" Type="http://schemas.openxmlformats.org/officeDocument/2006/relationships/image" Target="../media/image10.png"/><Relationship Id="rId181" Type="http://schemas.openxmlformats.org/officeDocument/2006/relationships/image" Target="../media/image98.png"/><Relationship Id="rId237" Type="http://schemas.openxmlformats.org/officeDocument/2006/relationships/image" Target="../media/image126.png"/><Relationship Id="rId279" Type="http://schemas.openxmlformats.org/officeDocument/2006/relationships/image" Target="../media/image147.png"/><Relationship Id="rId43" Type="http://schemas.openxmlformats.org/officeDocument/2006/relationships/image" Target="../media/image29.png"/><Relationship Id="rId139" Type="http://schemas.openxmlformats.org/officeDocument/2006/relationships/image" Target="../media/image77.png"/><Relationship Id="rId290" Type="http://schemas.openxmlformats.org/officeDocument/2006/relationships/customXml" Target="../ink/ink145.xml"/><Relationship Id="rId304" Type="http://schemas.openxmlformats.org/officeDocument/2006/relationships/customXml" Target="../ink/ink152.xml"/><Relationship Id="rId85" Type="http://schemas.openxmlformats.org/officeDocument/2006/relationships/image" Target="../media/image50.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5.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8.png"/><Relationship Id="rId217" Type="http://schemas.openxmlformats.org/officeDocument/2006/relationships/image" Target="../media/image116.png"/><Relationship Id="rId259" Type="http://schemas.openxmlformats.org/officeDocument/2006/relationships/image" Target="../media/image137.png"/><Relationship Id="rId23" Type="http://schemas.openxmlformats.org/officeDocument/2006/relationships/image" Target="../media/image19.png"/><Relationship Id="rId119" Type="http://schemas.openxmlformats.org/officeDocument/2006/relationships/image" Target="../media/image67.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40.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48.png"/><Relationship Id="rId337" Type="http://schemas.openxmlformats.org/officeDocument/2006/relationships/image" Target="../media/image176.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8.png"/><Relationship Id="rId7" Type="http://schemas.openxmlformats.org/officeDocument/2006/relationships/image" Target="../media/image11.png"/><Relationship Id="rId183" Type="http://schemas.openxmlformats.org/officeDocument/2006/relationships/image" Target="../media/image99.png"/><Relationship Id="rId239" Type="http://schemas.openxmlformats.org/officeDocument/2006/relationships/image" Target="../media/image127.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30.png"/><Relationship Id="rId87" Type="http://schemas.openxmlformats.org/officeDocument/2006/relationships/image" Target="../media/image51.png"/><Relationship Id="rId110" Type="http://schemas.openxmlformats.org/officeDocument/2006/relationships/customXml" Target="../ink/ink55.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40" Type="http://schemas.openxmlformats.org/officeDocument/2006/relationships/customXml" Target="../ink/ink120.xml"/><Relationship Id="rId261" Type="http://schemas.openxmlformats.org/officeDocument/2006/relationships/image" Target="../media/image138.png"/><Relationship Id="rId14" Type="http://schemas.openxmlformats.org/officeDocument/2006/relationships/customXml" Target="../ink/ink7.xml"/><Relationship Id="rId35" Type="http://schemas.openxmlformats.org/officeDocument/2006/relationships/image" Target="../media/image25.png"/><Relationship Id="rId56" Type="http://schemas.openxmlformats.org/officeDocument/2006/relationships/customXml" Target="../ink/ink28.xml"/><Relationship Id="rId77" Type="http://schemas.openxmlformats.org/officeDocument/2006/relationships/image" Target="../media/image46.png"/><Relationship Id="rId100" Type="http://schemas.openxmlformats.org/officeDocument/2006/relationships/customXml" Target="../ink/ink50.xml"/><Relationship Id="rId282" Type="http://schemas.openxmlformats.org/officeDocument/2006/relationships/customXml" Target="../ink/ink141.xml"/><Relationship Id="rId317" Type="http://schemas.openxmlformats.org/officeDocument/2006/relationships/image" Target="../media/image166.png"/><Relationship Id="rId338" Type="http://schemas.openxmlformats.org/officeDocument/2006/relationships/customXml" Target="../ink/ink169.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8.png"/><Relationship Id="rId142" Type="http://schemas.openxmlformats.org/officeDocument/2006/relationships/customXml" Target="../ink/ink71.xml"/><Relationship Id="rId163" Type="http://schemas.openxmlformats.org/officeDocument/2006/relationships/image" Target="../media/image89.png"/><Relationship Id="rId184" Type="http://schemas.openxmlformats.org/officeDocument/2006/relationships/customXml" Target="../ink/ink92.xml"/><Relationship Id="rId219" Type="http://schemas.openxmlformats.org/officeDocument/2006/relationships/image" Target="../media/image117.png"/><Relationship Id="rId230" Type="http://schemas.openxmlformats.org/officeDocument/2006/relationships/customXml" Target="../ink/ink115.xml"/><Relationship Id="rId251" Type="http://schemas.openxmlformats.org/officeDocument/2006/relationships/image" Target="../media/image133.png"/><Relationship Id="rId25" Type="http://schemas.openxmlformats.org/officeDocument/2006/relationships/image" Target="../media/image20.png"/><Relationship Id="rId46" Type="http://schemas.openxmlformats.org/officeDocument/2006/relationships/customXml" Target="../ink/ink23.xml"/><Relationship Id="rId67" Type="http://schemas.openxmlformats.org/officeDocument/2006/relationships/image" Target="../media/image41.png"/><Relationship Id="rId272" Type="http://schemas.openxmlformats.org/officeDocument/2006/relationships/customXml" Target="../ink/ink136.xml"/><Relationship Id="rId293" Type="http://schemas.openxmlformats.org/officeDocument/2006/relationships/image" Target="../media/image154.png"/><Relationship Id="rId307" Type="http://schemas.openxmlformats.org/officeDocument/2006/relationships/image" Target="../media/image161.png"/><Relationship Id="rId328" Type="http://schemas.openxmlformats.org/officeDocument/2006/relationships/customXml" Target="../ink/ink164.xml"/><Relationship Id="rId88" Type="http://schemas.openxmlformats.org/officeDocument/2006/relationships/customXml" Target="../ink/ink44.xml"/><Relationship Id="rId111" Type="http://schemas.openxmlformats.org/officeDocument/2006/relationships/image" Target="../media/image63.png"/><Relationship Id="rId132" Type="http://schemas.openxmlformats.org/officeDocument/2006/relationships/customXml" Target="../ink/ink66.xml"/><Relationship Id="rId153" Type="http://schemas.openxmlformats.org/officeDocument/2006/relationships/image" Target="../media/image84.png"/><Relationship Id="rId174" Type="http://schemas.openxmlformats.org/officeDocument/2006/relationships/customXml" Target="../ink/ink87.xml"/><Relationship Id="rId195" Type="http://schemas.openxmlformats.org/officeDocument/2006/relationships/image" Target="../media/image105.png"/><Relationship Id="rId209" Type="http://schemas.openxmlformats.org/officeDocument/2006/relationships/image" Target="../media/image112.png"/><Relationship Id="rId220" Type="http://schemas.openxmlformats.org/officeDocument/2006/relationships/customXml" Target="../ink/ink110.xml"/><Relationship Id="rId241" Type="http://schemas.openxmlformats.org/officeDocument/2006/relationships/image" Target="../media/image128.png"/><Relationship Id="rId15" Type="http://schemas.openxmlformats.org/officeDocument/2006/relationships/image" Target="../media/image15.png"/><Relationship Id="rId36" Type="http://schemas.openxmlformats.org/officeDocument/2006/relationships/customXml" Target="../ink/ink18.xml"/><Relationship Id="rId57" Type="http://schemas.openxmlformats.org/officeDocument/2006/relationships/image" Target="../media/image36.png"/><Relationship Id="rId262" Type="http://schemas.openxmlformats.org/officeDocument/2006/relationships/customXml" Target="../ink/ink131.xml"/><Relationship Id="rId283" Type="http://schemas.openxmlformats.org/officeDocument/2006/relationships/image" Target="../media/image149.png"/><Relationship Id="rId318" Type="http://schemas.openxmlformats.org/officeDocument/2006/relationships/customXml" Target="../ink/ink159.xml"/><Relationship Id="rId339" Type="http://schemas.openxmlformats.org/officeDocument/2006/relationships/image" Target="../media/image177.png"/><Relationship Id="rId78" Type="http://schemas.openxmlformats.org/officeDocument/2006/relationships/customXml" Target="../ink/ink39.xml"/><Relationship Id="rId99" Type="http://schemas.openxmlformats.org/officeDocument/2006/relationships/image" Target="../media/image57.png"/><Relationship Id="rId101" Type="http://schemas.openxmlformats.org/officeDocument/2006/relationships/image" Target="../media/image58.png"/><Relationship Id="rId122" Type="http://schemas.openxmlformats.org/officeDocument/2006/relationships/customXml" Target="../ink/ink61.xml"/><Relationship Id="rId143" Type="http://schemas.openxmlformats.org/officeDocument/2006/relationships/image" Target="../media/image79.png"/><Relationship Id="rId164" Type="http://schemas.openxmlformats.org/officeDocument/2006/relationships/customXml" Target="../ink/ink82.xml"/><Relationship Id="rId185" Type="http://schemas.openxmlformats.org/officeDocument/2006/relationships/image" Target="../media/image100.png"/><Relationship Id="rId9" Type="http://schemas.openxmlformats.org/officeDocument/2006/relationships/image" Target="../media/image12.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23.png"/><Relationship Id="rId252" Type="http://schemas.openxmlformats.org/officeDocument/2006/relationships/customXml" Target="../ink/ink126.xml"/><Relationship Id="rId273" Type="http://schemas.openxmlformats.org/officeDocument/2006/relationships/image" Target="../media/image144.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72.png"/><Relationship Id="rId47" Type="http://schemas.openxmlformats.org/officeDocument/2006/relationships/image" Target="../media/image31.png"/><Relationship Id="rId68" Type="http://schemas.openxmlformats.org/officeDocument/2006/relationships/customXml" Target="../ink/ink34.xml"/><Relationship Id="rId89" Type="http://schemas.openxmlformats.org/officeDocument/2006/relationships/image" Target="../media/image52.png"/><Relationship Id="rId112" Type="http://schemas.openxmlformats.org/officeDocument/2006/relationships/customXml" Target="../ink/ink56.xml"/><Relationship Id="rId133" Type="http://schemas.openxmlformats.org/officeDocument/2006/relationships/image" Target="../media/image74.png"/><Relationship Id="rId154" Type="http://schemas.openxmlformats.org/officeDocument/2006/relationships/customXml" Target="../ink/ink77.xml"/><Relationship Id="rId175" Type="http://schemas.openxmlformats.org/officeDocument/2006/relationships/image" Target="../media/image95.png"/><Relationship Id="rId340" Type="http://schemas.openxmlformats.org/officeDocument/2006/relationships/customXml" Target="../ink/ink170.xml"/><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8.png"/><Relationship Id="rId242" Type="http://schemas.openxmlformats.org/officeDocument/2006/relationships/customXml" Target="../ink/ink121.xml"/><Relationship Id="rId263" Type="http://schemas.openxmlformats.org/officeDocument/2006/relationships/image" Target="../media/image139.png"/><Relationship Id="rId284" Type="http://schemas.openxmlformats.org/officeDocument/2006/relationships/customXml" Target="../ink/ink142.xml"/><Relationship Id="rId319" Type="http://schemas.openxmlformats.org/officeDocument/2006/relationships/image" Target="../media/image167.png"/><Relationship Id="rId37" Type="http://schemas.openxmlformats.org/officeDocument/2006/relationships/image" Target="../media/image26.png"/><Relationship Id="rId58" Type="http://schemas.openxmlformats.org/officeDocument/2006/relationships/customXml" Target="../ink/ink29.xml"/><Relationship Id="rId79" Type="http://schemas.openxmlformats.org/officeDocument/2006/relationships/image" Target="../media/image47.png"/><Relationship Id="rId102" Type="http://schemas.openxmlformats.org/officeDocument/2006/relationships/customXml" Target="../ink/ink51.xml"/><Relationship Id="rId123" Type="http://schemas.openxmlformats.org/officeDocument/2006/relationships/image" Target="../media/image69.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90.png"/><Relationship Id="rId186" Type="http://schemas.openxmlformats.org/officeDocument/2006/relationships/customXml" Target="../ink/ink93.xml"/><Relationship Id="rId211" Type="http://schemas.openxmlformats.org/officeDocument/2006/relationships/image" Target="../media/image113.png"/><Relationship Id="rId232" Type="http://schemas.openxmlformats.org/officeDocument/2006/relationships/customXml" Target="../ink/ink116.xml"/><Relationship Id="rId253" Type="http://schemas.openxmlformats.org/officeDocument/2006/relationships/image" Target="../media/image134.png"/><Relationship Id="rId274" Type="http://schemas.openxmlformats.org/officeDocument/2006/relationships/customXml" Target="../ink/ink137.xml"/><Relationship Id="rId295" Type="http://schemas.openxmlformats.org/officeDocument/2006/relationships/image" Target="../media/image155.png"/><Relationship Id="rId309" Type="http://schemas.openxmlformats.org/officeDocument/2006/relationships/image" Target="../media/image162.png"/><Relationship Id="rId27" Type="http://schemas.openxmlformats.org/officeDocument/2006/relationships/image" Target="../media/image21.png"/><Relationship Id="rId48" Type="http://schemas.openxmlformats.org/officeDocument/2006/relationships/customXml" Target="../ink/ink24.xml"/><Relationship Id="rId69" Type="http://schemas.openxmlformats.org/officeDocument/2006/relationships/image" Target="../media/image42.png"/><Relationship Id="rId113" Type="http://schemas.openxmlformats.org/officeDocument/2006/relationships/image" Target="../media/image64.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85.png"/><Relationship Id="rId176" Type="http://schemas.openxmlformats.org/officeDocument/2006/relationships/customXml" Target="../ink/ink88.xml"/><Relationship Id="rId197" Type="http://schemas.openxmlformats.org/officeDocument/2006/relationships/image" Target="../media/image106.png"/><Relationship Id="rId341" Type="http://schemas.openxmlformats.org/officeDocument/2006/relationships/image" Target="../media/image178.png"/><Relationship Id="rId201" Type="http://schemas.openxmlformats.org/officeDocument/2006/relationships/image" Target="../media/image108.png"/><Relationship Id="rId222" Type="http://schemas.openxmlformats.org/officeDocument/2006/relationships/customXml" Target="../ink/ink111.xml"/><Relationship Id="rId243" Type="http://schemas.openxmlformats.org/officeDocument/2006/relationships/image" Target="../media/image129.png"/><Relationship Id="rId264" Type="http://schemas.openxmlformats.org/officeDocument/2006/relationships/customXml" Target="../ink/ink132.xml"/><Relationship Id="rId285" Type="http://schemas.openxmlformats.org/officeDocument/2006/relationships/image" Target="../media/image150.png"/><Relationship Id="rId17" Type="http://schemas.openxmlformats.org/officeDocument/2006/relationships/image" Target="../media/image16.png"/><Relationship Id="rId38" Type="http://schemas.openxmlformats.org/officeDocument/2006/relationships/customXml" Target="../ink/ink19.xml"/><Relationship Id="rId59" Type="http://schemas.openxmlformats.org/officeDocument/2006/relationships/image" Target="../media/image37.png"/><Relationship Id="rId103" Type="http://schemas.openxmlformats.org/officeDocument/2006/relationships/image" Target="../media/image59.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53.png"/><Relationship Id="rId145" Type="http://schemas.openxmlformats.org/officeDocument/2006/relationships/image" Target="../media/image80.png"/><Relationship Id="rId166" Type="http://schemas.openxmlformats.org/officeDocument/2006/relationships/customXml" Target="../ink/ink83.xml"/><Relationship Id="rId187" Type="http://schemas.openxmlformats.org/officeDocument/2006/relationships/image" Target="../media/image101.png"/><Relationship Id="rId331" Type="http://schemas.openxmlformats.org/officeDocument/2006/relationships/image" Target="../media/image173.png"/><Relationship Id="rId1" Type="http://schemas.openxmlformats.org/officeDocument/2006/relationships/slideLayout" Target="../slideLayouts/slideLayout8.xml"/><Relationship Id="rId212" Type="http://schemas.openxmlformats.org/officeDocument/2006/relationships/customXml" Target="../ink/ink106.xml"/><Relationship Id="rId233" Type="http://schemas.openxmlformats.org/officeDocument/2006/relationships/image" Target="../media/image124.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32.png"/><Relationship Id="rId114" Type="http://schemas.openxmlformats.org/officeDocument/2006/relationships/customXml" Target="../ink/ink57.xml"/><Relationship Id="rId275" Type="http://schemas.openxmlformats.org/officeDocument/2006/relationships/image" Target="../media/image145.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48.png"/><Relationship Id="rId135" Type="http://schemas.openxmlformats.org/officeDocument/2006/relationships/image" Target="../media/image75.png"/><Relationship Id="rId156" Type="http://schemas.openxmlformats.org/officeDocument/2006/relationships/customXml" Target="../ink/ink78.xml"/><Relationship Id="rId177" Type="http://schemas.openxmlformats.org/officeDocument/2006/relationships/image" Target="../media/image96.png"/><Relationship Id="rId198" Type="http://schemas.openxmlformats.org/officeDocument/2006/relationships/customXml" Target="../ink/ink99.xml"/><Relationship Id="rId321" Type="http://schemas.openxmlformats.org/officeDocument/2006/relationships/image" Target="../media/image168.png"/><Relationship Id="rId202" Type="http://schemas.openxmlformats.org/officeDocument/2006/relationships/customXml" Target="../ink/ink101.xml"/><Relationship Id="rId223" Type="http://schemas.openxmlformats.org/officeDocument/2006/relationships/image" Target="../media/image119.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7.png"/><Relationship Id="rId265" Type="http://schemas.openxmlformats.org/officeDocument/2006/relationships/image" Target="../media/image140.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70.png"/><Relationship Id="rId146" Type="http://schemas.openxmlformats.org/officeDocument/2006/relationships/customXml" Target="../ink/ink73.xml"/><Relationship Id="rId167" Type="http://schemas.openxmlformats.org/officeDocument/2006/relationships/image" Target="../media/image91.png"/><Relationship Id="rId188" Type="http://schemas.openxmlformats.org/officeDocument/2006/relationships/customXml" Target="../ink/ink94.xml"/><Relationship Id="rId311" Type="http://schemas.openxmlformats.org/officeDocument/2006/relationships/image" Target="../media/image163.png"/><Relationship Id="rId332" Type="http://schemas.openxmlformats.org/officeDocument/2006/relationships/customXml" Target="../ink/ink166.xml"/><Relationship Id="rId71" Type="http://schemas.openxmlformats.org/officeDocument/2006/relationships/image" Target="../media/image43.png"/><Relationship Id="rId92" Type="http://schemas.openxmlformats.org/officeDocument/2006/relationships/customXml" Target="../ink/ink46.xml"/><Relationship Id="rId213" Type="http://schemas.openxmlformats.org/officeDocument/2006/relationships/image" Target="../media/image114.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2.png"/><Relationship Id="rId255" Type="http://schemas.openxmlformats.org/officeDocument/2006/relationships/image" Target="../media/image135.png"/><Relationship Id="rId276" Type="http://schemas.openxmlformats.org/officeDocument/2006/relationships/customXml" Target="../ink/ink138.xml"/><Relationship Id="rId297" Type="http://schemas.openxmlformats.org/officeDocument/2006/relationships/image" Target="../media/image156.png"/><Relationship Id="rId40" Type="http://schemas.openxmlformats.org/officeDocument/2006/relationships/customXml" Target="../ink/ink20.xml"/><Relationship Id="rId115" Type="http://schemas.openxmlformats.org/officeDocument/2006/relationships/image" Target="../media/image65.png"/><Relationship Id="rId136" Type="http://schemas.openxmlformats.org/officeDocument/2006/relationships/customXml" Target="../ink/ink68.xml"/><Relationship Id="rId157" Type="http://schemas.openxmlformats.org/officeDocument/2006/relationships/image" Target="../media/image86.png"/><Relationship Id="rId178" Type="http://schemas.openxmlformats.org/officeDocument/2006/relationships/customXml" Target="../ink/ink89.xml"/><Relationship Id="rId301" Type="http://schemas.openxmlformats.org/officeDocument/2006/relationships/image" Target="../media/image158.png"/><Relationship Id="rId322" Type="http://schemas.openxmlformats.org/officeDocument/2006/relationships/customXml" Target="../ink/ink161.xml"/><Relationship Id="rId61" Type="http://schemas.openxmlformats.org/officeDocument/2006/relationships/image" Target="../media/image38.png"/><Relationship Id="rId82" Type="http://schemas.openxmlformats.org/officeDocument/2006/relationships/customXml" Target="../ink/ink41.xml"/><Relationship Id="rId199" Type="http://schemas.openxmlformats.org/officeDocument/2006/relationships/image" Target="../media/image107.png"/><Relationship Id="rId203" Type="http://schemas.openxmlformats.org/officeDocument/2006/relationships/image" Target="../media/image109.png"/><Relationship Id="rId19" Type="http://schemas.openxmlformats.org/officeDocument/2006/relationships/image" Target="../media/image17.png"/><Relationship Id="rId224" Type="http://schemas.openxmlformats.org/officeDocument/2006/relationships/customXml" Target="../ink/ink112.xml"/><Relationship Id="rId245" Type="http://schemas.openxmlformats.org/officeDocument/2006/relationships/image" Target="../media/image130.png"/><Relationship Id="rId266" Type="http://schemas.openxmlformats.org/officeDocument/2006/relationships/customXml" Target="../ink/ink133.xml"/><Relationship Id="rId287" Type="http://schemas.openxmlformats.org/officeDocument/2006/relationships/image" Target="../media/image151.png"/><Relationship Id="rId30" Type="http://schemas.openxmlformats.org/officeDocument/2006/relationships/customXml" Target="../ink/ink15.xml"/><Relationship Id="rId105" Type="http://schemas.openxmlformats.org/officeDocument/2006/relationships/image" Target="../media/image60.png"/><Relationship Id="rId126" Type="http://schemas.openxmlformats.org/officeDocument/2006/relationships/customXml" Target="../ink/ink63.xml"/><Relationship Id="rId147" Type="http://schemas.openxmlformats.org/officeDocument/2006/relationships/image" Target="../media/image81.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74.png"/><Relationship Id="rId51" Type="http://schemas.openxmlformats.org/officeDocument/2006/relationships/image" Target="../media/image33.png"/><Relationship Id="rId72" Type="http://schemas.openxmlformats.org/officeDocument/2006/relationships/customXml" Target="../ink/ink36.xml"/><Relationship Id="rId93" Type="http://schemas.openxmlformats.org/officeDocument/2006/relationships/image" Target="../media/image54.png"/><Relationship Id="rId189" Type="http://schemas.openxmlformats.org/officeDocument/2006/relationships/image" Target="../media/image102.png"/><Relationship Id="rId3" Type="http://schemas.openxmlformats.org/officeDocument/2006/relationships/image" Target="../media/image9.png"/><Relationship Id="rId214" Type="http://schemas.openxmlformats.org/officeDocument/2006/relationships/customXml" Target="../ink/ink107.xml"/><Relationship Id="rId235" Type="http://schemas.openxmlformats.org/officeDocument/2006/relationships/image" Target="../media/image125.png"/><Relationship Id="rId256" Type="http://schemas.openxmlformats.org/officeDocument/2006/relationships/customXml" Target="../ink/ink128.xml"/><Relationship Id="rId277" Type="http://schemas.openxmlformats.org/officeDocument/2006/relationships/image" Target="../media/image146.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76.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9.png"/><Relationship Id="rId20" Type="http://schemas.openxmlformats.org/officeDocument/2006/relationships/customXml" Target="../ink/ink10.xml"/><Relationship Id="rId41" Type="http://schemas.openxmlformats.org/officeDocument/2006/relationships/image" Target="../media/image28.png"/><Relationship Id="rId62" Type="http://schemas.openxmlformats.org/officeDocument/2006/relationships/customXml" Target="../ink/ink31.xml"/><Relationship Id="rId83" Type="http://schemas.openxmlformats.org/officeDocument/2006/relationships/image" Target="../media/image49.png"/><Relationship Id="rId179" Type="http://schemas.openxmlformats.org/officeDocument/2006/relationships/image" Target="../media/image97.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20.png"/><Relationship Id="rId246" Type="http://schemas.openxmlformats.org/officeDocument/2006/relationships/customXml" Target="../ink/ink123.xml"/><Relationship Id="rId267" Type="http://schemas.openxmlformats.org/officeDocument/2006/relationships/image" Target="../media/image141.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71.png"/><Relationship Id="rId313" Type="http://schemas.openxmlformats.org/officeDocument/2006/relationships/image" Target="../media/image164.png"/><Relationship Id="rId10" Type="http://schemas.openxmlformats.org/officeDocument/2006/relationships/customXml" Target="../ink/ink5.xml"/><Relationship Id="rId31" Type="http://schemas.openxmlformats.org/officeDocument/2006/relationships/image" Target="../media/image23.png"/><Relationship Id="rId52" Type="http://schemas.openxmlformats.org/officeDocument/2006/relationships/customXml" Target="../ink/ink26.xml"/><Relationship Id="rId73" Type="http://schemas.openxmlformats.org/officeDocument/2006/relationships/image" Target="../media/image44.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2.png"/><Relationship Id="rId334" Type="http://schemas.openxmlformats.org/officeDocument/2006/relationships/customXml" Target="../ink/ink167.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5.png"/><Relationship Id="rId236" Type="http://schemas.openxmlformats.org/officeDocument/2006/relationships/customXml" Target="../ink/ink118.xml"/><Relationship Id="rId257" Type="http://schemas.openxmlformats.org/officeDocument/2006/relationships/image" Target="../media/image136.png"/><Relationship Id="rId278" Type="http://schemas.openxmlformats.org/officeDocument/2006/relationships/customXml" Target="../ink/ink139.xml"/><Relationship Id="rId303" Type="http://schemas.openxmlformats.org/officeDocument/2006/relationships/image" Target="../media/image159.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03.png"/><Relationship Id="rId205" Type="http://schemas.openxmlformats.org/officeDocument/2006/relationships/image" Target="../media/image110.png"/><Relationship Id="rId247" Type="http://schemas.openxmlformats.org/officeDocument/2006/relationships/image" Target="../media/image131.png"/><Relationship Id="rId107" Type="http://schemas.openxmlformats.org/officeDocument/2006/relationships/image" Target="../media/image61.png"/><Relationship Id="rId289" Type="http://schemas.openxmlformats.org/officeDocument/2006/relationships/image" Target="../media/image152.png"/><Relationship Id="rId11" Type="http://schemas.openxmlformats.org/officeDocument/2006/relationships/image" Target="../media/image13.png"/><Relationship Id="rId53" Type="http://schemas.openxmlformats.org/officeDocument/2006/relationships/image" Target="../media/image34.png"/><Relationship Id="rId149" Type="http://schemas.openxmlformats.org/officeDocument/2006/relationships/image" Target="../media/image82.png"/><Relationship Id="rId314" Type="http://schemas.openxmlformats.org/officeDocument/2006/relationships/customXml" Target="../ink/ink157.xml"/><Relationship Id="rId95" Type="http://schemas.openxmlformats.org/officeDocument/2006/relationships/image" Target="../media/image55.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70.png"/><Relationship Id="rId171" Type="http://schemas.openxmlformats.org/officeDocument/2006/relationships/image" Target="../media/image93.png"/><Relationship Id="rId227" Type="http://schemas.openxmlformats.org/officeDocument/2006/relationships/image" Target="../media/image121.png"/><Relationship Id="rId269" Type="http://schemas.openxmlformats.org/officeDocument/2006/relationships/image" Target="../media/image142.png"/><Relationship Id="rId33" Type="http://schemas.openxmlformats.org/officeDocument/2006/relationships/image" Target="../media/image24.png"/><Relationship Id="rId129" Type="http://schemas.openxmlformats.org/officeDocument/2006/relationships/image" Target="../media/image72.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5.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53.png"/><Relationship Id="rId305" Type="http://schemas.openxmlformats.org/officeDocument/2006/relationships/image" Target="../media/image16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3.png"/><Relationship Id="rId193" Type="http://schemas.openxmlformats.org/officeDocument/2006/relationships/image" Target="../media/image104.png"/><Relationship Id="rId207" Type="http://schemas.openxmlformats.org/officeDocument/2006/relationships/image" Target="../media/image111.png"/><Relationship Id="rId249" Type="http://schemas.openxmlformats.org/officeDocument/2006/relationships/image" Target="../media/image132.png"/><Relationship Id="rId13" Type="http://schemas.openxmlformats.org/officeDocument/2006/relationships/image" Target="../media/image14.png"/><Relationship Id="rId109" Type="http://schemas.openxmlformats.org/officeDocument/2006/relationships/image" Target="../media/image62.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5.png"/><Relationship Id="rId97" Type="http://schemas.openxmlformats.org/officeDocument/2006/relationships/image" Target="../media/image56.png"/><Relationship Id="rId120" Type="http://schemas.openxmlformats.org/officeDocument/2006/relationships/customXml" Target="../ink/ink60.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43.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3.png"/><Relationship Id="rId327" Type="http://schemas.openxmlformats.org/officeDocument/2006/relationships/image" Target="../media/image171.png"/><Relationship Id="rId173" Type="http://schemas.openxmlformats.org/officeDocument/2006/relationships/image" Target="../media/image94.png"/><Relationship Id="rId229"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DAY-7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38"/>
          <p:cNvSpPr txBox="1"/>
          <p:nvPr/>
        </p:nvSpPr>
        <p:spPr>
          <a:xfrm>
            <a:off x="191294" y="1047396"/>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Bridge the gap between CDS and AMDP, A CDS table function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Defines the skeleton of the data which we want from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it executes, it actually calls SQL Script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creates a FUNCTION database unlike AMDP creates a PROCEDURE in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CDS table function, can later be used to build view on view or can be used in OTHER CDS views also as JOIN/</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Plain CDS functions: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https://help.sap.com/doc/abapdocu_752_index_htm/7.52/en-US/abencds_f1_builtin_functions.htm</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6" name="Google Shape;1076;p3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Table function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3">
            <a:extLst>
              <a:ext uri="{FF2B5EF4-FFF2-40B4-BE49-F238E27FC236}">
                <a16:creationId xmlns:a16="http://schemas.microsoft.com/office/drawing/2014/main" id="{18A688C4-22CB-9A94-17FA-6EE3F6358DD1}"/>
              </a:ext>
            </a:extLst>
          </p:cNvPr>
          <p:cNvGrpSpPr/>
          <p:nvPr/>
        </p:nvGrpSpPr>
        <p:grpSpPr>
          <a:xfrm>
            <a:off x="1510492" y="3986662"/>
            <a:ext cx="6121800" cy="2833920"/>
            <a:chOff x="1510492" y="3986662"/>
            <a:chExt cx="6121800" cy="28339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466F56D-D586-28A5-664F-22C0A1532D2B}"/>
                    </a:ext>
                  </a:extLst>
                </p14:cNvPr>
                <p14:cNvContentPartPr/>
                <p14:nvPr/>
              </p14:nvContentPartPr>
              <p14:xfrm>
                <a:off x="1510492" y="4387702"/>
                <a:ext cx="1999080" cy="1161360"/>
              </p14:xfrm>
            </p:contentPart>
          </mc:Choice>
          <mc:Fallback xmlns="">
            <p:pic>
              <p:nvPicPr>
                <p:cNvPr id="2" name="Ink 1">
                  <a:extLst>
                    <a:ext uri="{FF2B5EF4-FFF2-40B4-BE49-F238E27FC236}">
                      <a16:creationId xmlns:a16="http://schemas.microsoft.com/office/drawing/2014/main" id="{7466F56D-D586-28A5-664F-22C0A1532D2B}"/>
                    </a:ext>
                  </a:extLst>
                </p:cNvPr>
                <p:cNvPicPr/>
                <p:nvPr/>
              </p:nvPicPr>
              <p:blipFill>
                <a:blip r:embed="rId6"/>
                <a:stretch>
                  <a:fillRect/>
                </a:stretch>
              </p:blipFill>
              <p:spPr>
                <a:xfrm>
                  <a:off x="1501852" y="4378702"/>
                  <a:ext cx="2016720" cy="117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BCE65756-EF7D-4FC0-A898-E9ACCAC33307}"/>
                    </a:ext>
                  </a:extLst>
                </p14:cNvPr>
                <p14:cNvContentPartPr/>
                <p14:nvPr/>
              </p14:nvContentPartPr>
              <p14:xfrm>
                <a:off x="1781932" y="4332262"/>
                <a:ext cx="2088720" cy="1264680"/>
              </p14:xfrm>
            </p:contentPart>
          </mc:Choice>
          <mc:Fallback xmlns="">
            <p:pic>
              <p:nvPicPr>
                <p:cNvPr id="3" name="Ink 2">
                  <a:extLst>
                    <a:ext uri="{FF2B5EF4-FFF2-40B4-BE49-F238E27FC236}">
                      <a16:creationId xmlns:a16="http://schemas.microsoft.com/office/drawing/2014/main" id="{BCE65756-EF7D-4FC0-A898-E9ACCAC33307}"/>
                    </a:ext>
                  </a:extLst>
                </p:cNvPr>
                <p:cNvPicPr/>
                <p:nvPr/>
              </p:nvPicPr>
              <p:blipFill>
                <a:blip r:embed="rId8"/>
                <a:stretch>
                  <a:fillRect/>
                </a:stretch>
              </p:blipFill>
              <p:spPr>
                <a:xfrm>
                  <a:off x="1772932" y="4323262"/>
                  <a:ext cx="2106360" cy="128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6A2E041-4F0A-F888-2C2E-EAEFD3A67A1A}"/>
                    </a:ext>
                  </a:extLst>
                </p14:cNvPr>
                <p14:cNvContentPartPr/>
                <p14:nvPr/>
              </p14:nvContentPartPr>
              <p14:xfrm>
                <a:off x="2012692" y="4061902"/>
                <a:ext cx="240840" cy="292320"/>
              </p14:xfrm>
            </p:contentPart>
          </mc:Choice>
          <mc:Fallback xmlns="">
            <p:pic>
              <p:nvPicPr>
                <p:cNvPr id="4" name="Ink 3">
                  <a:extLst>
                    <a:ext uri="{FF2B5EF4-FFF2-40B4-BE49-F238E27FC236}">
                      <a16:creationId xmlns:a16="http://schemas.microsoft.com/office/drawing/2014/main" id="{D6A2E041-4F0A-F888-2C2E-EAEFD3A67A1A}"/>
                    </a:ext>
                  </a:extLst>
                </p:cNvPr>
                <p:cNvPicPr/>
                <p:nvPr/>
              </p:nvPicPr>
              <p:blipFill>
                <a:blip r:embed="rId10"/>
                <a:stretch>
                  <a:fillRect/>
                </a:stretch>
              </p:blipFill>
              <p:spPr>
                <a:xfrm>
                  <a:off x="2003692" y="4052902"/>
                  <a:ext cx="2584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747B7AC6-DB3E-60C5-1DBB-3D936E34935D}"/>
                    </a:ext>
                  </a:extLst>
                </p14:cNvPr>
                <p14:cNvContentPartPr/>
                <p14:nvPr/>
              </p14:nvContentPartPr>
              <p14:xfrm>
                <a:off x="2195572" y="4180342"/>
                <a:ext cx="155160" cy="153360"/>
              </p14:xfrm>
            </p:contentPart>
          </mc:Choice>
          <mc:Fallback xmlns="">
            <p:pic>
              <p:nvPicPr>
                <p:cNvPr id="5" name="Ink 4">
                  <a:extLst>
                    <a:ext uri="{FF2B5EF4-FFF2-40B4-BE49-F238E27FC236}">
                      <a16:creationId xmlns:a16="http://schemas.microsoft.com/office/drawing/2014/main" id="{747B7AC6-DB3E-60C5-1DBB-3D936E34935D}"/>
                    </a:ext>
                  </a:extLst>
                </p:cNvPr>
                <p:cNvPicPr/>
                <p:nvPr/>
              </p:nvPicPr>
              <p:blipFill>
                <a:blip r:embed="rId12"/>
                <a:stretch>
                  <a:fillRect/>
                </a:stretch>
              </p:blipFill>
              <p:spPr>
                <a:xfrm>
                  <a:off x="2186572" y="4171342"/>
                  <a:ext cx="172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43F15B01-6E68-738E-752D-CA9ACF49525E}"/>
                    </a:ext>
                  </a:extLst>
                </p14:cNvPr>
                <p14:cNvContentPartPr/>
                <p14:nvPr/>
              </p14:nvContentPartPr>
              <p14:xfrm>
                <a:off x="2405452" y="4150102"/>
                <a:ext cx="142560" cy="212400"/>
              </p14:xfrm>
            </p:contentPart>
          </mc:Choice>
          <mc:Fallback xmlns="">
            <p:pic>
              <p:nvPicPr>
                <p:cNvPr id="6" name="Ink 5">
                  <a:extLst>
                    <a:ext uri="{FF2B5EF4-FFF2-40B4-BE49-F238E27FC236}">
                      <a16:creationId xmlns:a16="http://schemas.microsoft.com/office/drawing/2014/main" id="{43F15B01-6E68-738E-752D-CA9ACF49525E}"/>
                    </a:ext>
                  </a:extLst>
                </p:cNvPr>
                <p:cNvPicPr/>
                <p:nvPr/>
              </p:nvPicPr>
              <p:blipFill>
                <a:blip r:embed="rId14"/>
                <a:stretch>
                  <a:fillRect/>
                </a:stretch>
              </p:blipFill>
              <p:spPr>
                <a:xfrm>
                  <a:off x="2396452" y="4141462"/>
                  <a:ext cx="160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3146E5EE-B2FE-BF1A-AAC7-DA6B75F69F5A}"/>
                    </a:ext>
                  </a:extLst>
                </p14:cNvPr>
                <p14:cNvContentPartPr/>
                <p14:nvPr/>
              </p14:nvContentPartPr>
              <p14:xfrm>
                <a:off x="2589412" y="4148302"/>
                <a:ext cx="25560" cy="138240"/>
              </p14:xfrm>
            </p:contentPart>
          </mc:Choice>
          <mc:Fallback xmlns="">
            <p:pic>
              <p:nvPicPr>
                <p:cNvPr id="9" name="Ink 8">
                  <a:extLst>
                    <a:ext uri="{FF2B5EF4-FFF2-40B4-BE49-F238E27FC236}">
                      <a16:creationId xmlns:a16="http://schemas.microsoft.com/office/drawing/2014/main" id="{3146E5EE-B2FE-BF1A-AAC7-DA6B75F69F5A}"/>
                    </a:ext>
                  </a:extLst>
                </p:cNvPr>
                <p:cNvPicPr/>
                <p:nvPr/>
              </p:nvPicPr>
              <p:blipFill>
                <a:blip r:embed="rId16"/>
                <a:stretch>
                  <a:fillRect/>
                </a:stretch>
              </p:blipFill>
              <p:spPr>
                <a:xfrm>
                  <a:off x="2580772" y="4139302"/>
                  <a:ext cx="432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5030BD59-C0EB-B2B4-FD8D-4F13A5773651}"/>
                    </a:ext>
                  </a:extLst>
                </p14:cNvPr>
                <p14:cNvContentPartPr/>
                <p14:nvPr/>
              </p14:nvContentPartPr>
              <p14:xfrm>
                <a:off x="2666092" y="4155862"/>
                <a:ext cx="101520" cy="179640"/>
              </p14:xfrm>
            </p:contentPart>
          </mc:Choice>
          <mc:Fallback xmlns="">
            <p:pic>
              <p:nvPicPr>
                <p:cNvPr id="10" name="Ink 9">
                  <a:extLst>
                    <a:ext uri="{FF2B5EF4-FFF2-40B4-BE49-F238E27FC236}">
                      <a16:creationId xmlns:a16="http://schemas.microsoft.com/office/drawing/2014/main" id="{5030BD59-C0EB-B2B4-FD8D-4F13A5773651}"/>
                    </a:ext>
                  </a:extLst>
                </p:cNvPr>
                <p:cNvPicPr/>
                <p:nvPr/>
              </p:nvPicPr>
              <p:blipFill>
                <a:blip r:embed="rId18"/>
                <a:stretch>
                  <a:fillRect/>
                </a:stretch>
              </p:blipFill>
              <p:spPr>
                <a:xfrm>
                  <a:off x="2657092" y="4147222"/>
                  <a:ext cx="119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379600D3-284D-67E9-9956-BB5D226986AC}"/>
                    </a:ext>
                  </a:extLst>
                </p14:cNvPr>
                <p14:cNvContentPartPr/>
                <p14:nvPr/>
              </p14:nvContentPartPr>
              <p14:xfrm>
                <a:off x="2908372" y="3986662"/>
                <a:ext cx="19080" cy="387360"/>
              </p14:xfrm>
            </p:contentPart>
          </mc:Choice>
          <mc:Fallback xmlns="">
            <p:pic>
              <p:nvPicPr>
                <p:cNvPr id="11" name="Ink 10">
                  <a:extLst>
                    <a:ext uri="{FF2B5EF4-FFF2-40B4-BE49-F238E27FC236}">
                      <a16:creationId xmlns:a16="http://schemas.microsoft.com/office/drawing/2014/main" id="{379600D3-284D-67E9-9956-BB5D226986AC}"/>
                    </a:ext>
                  </a:extLst>
                </p:cNvPr>
                <p:cNvPicPr/>
                <p:nvPr/>
              </p:nvPicPr>
              <p:blipFill>
                <a:blip r:embed="rId20"/>
                <a:stretch>
                  <a:fillRect/>
                </a:stretch>
              </p:blipFill>
              <p:spPr>
                <a:xfrm>
                  <a:off x="2899732" y="3978022"/>
                  <a:ext cx="367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CD19F1E3-8EFF-17F9-C4EA-CFC539A9FA6B}"/>
                    </a:ext>
                  </a:extLst>
                </p14:cNvPr>
                <p14:cNvContentPartPr/>
                <p14:nvPr/>
              </p14:nvContentPartPr>
              <p14:xfrm>
                <a:off x="2865532" y="4142182"/>
                <a:ext cx="223920" cy="103320"/>
              </p14:xfrm>
            </p:contentPart>
          </mc:Choice>
          <mc:Fallback xmlns="">
            <p:pic>
              <p:nvPicPr>
                <p:cNvPr id="12" name="Ink 11">
                  <a:extLst>
                    <a:ext uri="{FF2B5EF4-FFF2-40B4-BE49-F238E27FC236}">
                      <a16:creationId xmlns:a16="http://schemas.microsoft.com/office/drawing/2014/main" id="{CD19F1E3-8EFF-17F9-C4EA-CFC539A9FA6B}"/>
                    </a:ext>
                  </a:extLst>
                </p:cNvPr>
                <p:cNvPicPr/>
                <p:nvPr/>
              </p:nvPicPr>
              <p:blipFill>
                <a:blip r:embed="rId22"/>
                <a:stretch>
                  <a:fillRect/>
                </a:stretch>
              </p:blipFill>
              <p:spPr>
                <a:xfrm>
                  <a:off x="2856892" y="4133542"/>
                  <a:ext cx="241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77950981-3633-044A-CF64-2C2616139B6E}"/>
                    </a:ext>
                  </a:extLst>
                </p14:cNvPr>
                <p14:cNvContentPartPr/>
                <p14:nvPr/>
              </p14:nvContentPartPr>
              <p14:xfrm>
                <a:off x="3032932" y="4100422"/>
                <a:ext cx="42120" cy="109440"/>
              </p14:xfrm>
            </p:contentPart>
          </mc:Choice>
          <mc:Fallback xmlns="">
            <p:pic>
              <p:nvPicPr>
                <p:cNvPr id="13" name="Ink 12">
                  <a:extLst>
                    <a:ext uri="{FF2B5EF4-FFF2-40B4-BE49-F238E27FC236}">
                      <a16:creationId xmlns:a16="http://schemas.microsoft.com/office/drawing/2014/main" id="{77950981-3633-044A-CF64-2C2616139B6E}"/>
                    </a:ext>
                  </a:extLst>
                </p:cNvPr>
                <p:cNvPicPr/>
                <p:nvPr/>
              </p:nvPicPr>
              <p:blipFill>
                <a:blip r:embed="rId24"/>
                <a:stretch>
                  <a:fillRect/>
                </a:stretch>
              </p:blipFill>
              <p:spPr>
                <a:xfrm>
                  <a:off x="3023932" y="4091422"/>
                  <a:ext cx="59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A10CD85C-B1B0-41E8-ED99-B95E489D6A90}"/>
                    </a:ext>
                  </a:extLst>
                </p14:cNvPr>
                <p14:cNvContentPartPr/>
                <p14:nvPr/>
              </p14:nvContentPartPr>
              <p14:xfrm>
                <a:off x="1977412" y="4651582"/>
                <a:ext cx="164160" cy="213480"/>
              </p14:xfrm>
            </p:contentPart>
          </mc:Choice>
          <mc:Fallback xmlns="">
            <p:pic>
              <p:nvPicPr>
                <p:cNvPr id="14" name="Ink 13">
                  <a:extLst>
                    <a:ext uri="{FF2B5EF4-FFF2-40B4-BE49-F238E27FC236}">
                      <a16:creationId xmlns:a16="http://schemas.microsoft.com/office/drawing/2014/main" id="{A10CD85C-B1B0-41E8-ED99-B95E489D6A90}"/>
                    </a:ext>
                  </a:extLst>
                </p:cNvPr>
                <p:cNvPicPr/>
                <p:nvPr/>
              </p:nvPicPr>
              <p:blipFill>
                <a:blip r:embed="rId26"/>
                <a:stretch>
                  <a:fillRect/>
                </a:stretch>
              </p:blipFill>
              <p:spPr>
                <a:xfrm>
                  <a:off x="1968412" y="4642942"/>
                  <a:ext cx="181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D05C2D0F-9E7D-6C8E-7745-E77B47A8DB17}"/>
                    </a:ext>
                  </a:extLst>
                </p14:cNvPr>
                <p14:cNvContentPartPr/>
                <p14:nvPr/>
              </p14:nvContentPartPr>
              <p14:xfrm>
                <a:off x="2135452" y="4605862"/>
                <a:ext cx="108360" cy="232560"/>
              </p14:xfrm>
            </p:contentPart>
          </mc:Choice>
          <mc:Fallback xmlns="">
            <p:pic>
              <p:nvPicPr>
                <p:cNvPr id="15" name="Ink 14">
                  <a:extLst>
                    <a:ext uri="{FF2B5EF4-FFF2-40B4-BE49-F238E27FC236}">
                      <a16:creationId xmlns:a16="http://schemas.microsoft.com/office/drawing/2014/main" id="{D05C2D0F-9E7D-6C8E-7745-E77B47A8DB17}"/>
                    </a:ext>
                  </a:extLst>
                </p:cNvPr>
                <p:cNvPicPr/>
                <p:nvPr/>
              </p:nvPicPr>
              <p:blipFill>
                <a:blip r:embed="rId28"/>
                <a:stretch>
                  <a:fillRect/>
                </a:stretch>
              </p:blipFill>
              <p:spPr>
                <a:xfrm>
                  <a:off x="2126452" y="4597222"/>
                  <a:ext cx="1260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B5C85387-ACE6-69C3-8066-CF4CB6378F10}"/>
                    </a:ext>
                  </a:extLst>
                </p14:cNvPr>
                <p14:cNvContentPartPr/>
                <p14:nvPr/>
              </p14:nvContentPartPr>
              <p14:xfrm>
                <a:off x="2279812" y="4728622"/>
                <a:ext cx="69840" cy="111960"/>
              </p14:xfrm>
            </p:contentPart>
          </mc:Choice>
          <mc:Fallback xmlns="">
            <p:pic>
              <p:nvPicPr>
                <p:cNvPr id="16" name="Ink 15">
                  <a:extLst>
                    <a:ext uri="{FF2B5EF4-FFF2-40B4-BE49-F238E27FC236}">
                      <a16:creationId xmlns:a16="http://schemas.microsoft.com/office/drawing/2014/main" id="{B5C85387-ACE6-69C3-8066-CF4CB6378F10}"/>
                    </a:ext>
                  </a:extLst>
                </p:cNvPr>
                <p:cNvPicPr/>
                <p:nvPr/>
              </p:nvPicPr>
              <p:blipFill>
                <a:blip r:embed="rId30"/>
                <a:stretch>
                  <a:fillRect/>
                </a:stretch>
              </p:blipFill>
              <p:spPr>
                <a:xfrm>
                  <a:off x="2271172" y="4719622"/>
                  <a:ext cx="87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E8DC7EFE-CFE4-96C4-542F-D244B53D6250}"/>
                    </a:ext>
                  </a:extLst>
                </p14:cNvPr>
                <p14:cNvContentPartPr/>
                <p14:nvPr/>
              </p14:nvContentPartPr>
              <p14:xfrm>
                <a:off x="2417332" y="4724662"/>
                <a:ext cx="71280" cy="149040"/>
              </p14:xfrm>
            </p:contentPart>
          </mc:Choice>
          <mc:Fallback xmlns="">
            <p:pic>
              <p:nvPicPr>
                <p:cNvPr id="17" name="Ink 16">
                  <a:extLst>
                    <a:ext uri="{FF2B5EF4-FFF2-40B4-BE49-F238E27FC236}">
                      <a16:creationId xmlns:a16="http://schemas.microsoft.com/office/drawing/2014/main" id="{E8DC7EFE-CFE4-96C4-542F-D244B53D6250}"/>
                    </a:ext>
                  </a:extLst>
                </p:cNvPr>
                <p:cNvPicPr/>
                <p:nvPr/>
              </p:nvPicPr>
              <p:blipFill>
                <a:blip r:embed="rId32"/>
                <a:stretch>
                  <a:fillRect/>
                </a:stretch>
              </p:blipFill>
              <p:spPr>
                <a:xfrm>
                  <a:off x="2408692" y="4715662"/>
                  <a:ext cx="88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87F20CF2-6F31-24C7-5C4D-326C6E1E91CD}"/>
                    </a:ext>
                  </a:extLst>
                </p14:cNvPr>
                <p14:cNvContentPartPr/>
                <p14:nvPr/>
              </p14:nvContentPartPr>
              <p14:xfrm>
                <a:off x="2577532" y="4630342"/>
                <a:ext cx="33840" cy="215640"/>
              </p14:xfrm>
            </p:contentPart>
          </mc:Choice>
          <mc:Fallback xmlns="">
            <p:pic>
              <p:nvPicPr>
                <p:cNvPr id="18" name="Ink 17">
                  <a:extLst>
                    <a:ext uri="{FF2B5EF4-FFF2-40B4-BE49-F238E27FC236}">
                      <a16:creationId xmlns:a16="http://schemas.microsoft.com/office/drawing/2014/main" id="{87F20CF2-6F31-24C7-5C4D-326C6E1E91CD}"/>
                    </a:ext>
                  </a:extLst>
                </p:cNvPr>
                <p:cNvPicPr/>
                <p:nvPr/>
              </p:nvPicPr>
              <p:blipFill>
                <a:blip r:embed="rId34"/>
                <a:stretch>
                  <a:fillRect/>
                </a:stretch>
              </p:blipFill>
              <p:spPr>
                <a:xfrm>
                  <a:off x="2568532" y="4621702"/>
                  <a:ext cx="51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3F1AF7A0-B90B-B9A5-CFE8-35B91AA370CF}"/>
                    </a:ext>
                  </a:extLst>
                </p14:cNvPr>
                <p14:cNvContentPartPr/>
                <p14:nvPr/>
              </p14:nvContentPartPr>
              <p14:xfrm>
                <a:off x="2689132" y="4689022"/>
                <a:ext cx="91080" cy="158760"/>
              </p14:xfrm>
            </p:contentPart>
          </mc:Choice>
          <mc:Fallback xmlns="">
            <p:pic>
              <p:nvPicPr>
                <p:cNvPr id="19" name="Ink 18">
                  <a:extLst>
                    <a:ext uri="{FF2B5EF4-FFF2-40B4-BE49-F238E27FC236}">
                      <a16:creationId xmlns:a16="http://schemas.microsoft.com/office/drawing/2014/main" id="{3F1AF7A0-B90B-B9A5-CFE8-35B91AA370CF}"/>
                    </a:ext>
                  </a:extLst>
                </p:cNvPr>
                <p:cNvPicPr/>
                <p:nvPr/>
              </p:nvPicPr>
              <p:blipFill>
                <a:blip r:embed="rId36"/>
                <a:stretch>
                  <a:fillRect/>
                </a:stretch>
              </p:blipFill>
              <p:spPr>
                <a:xfrm>
                  <a:off x="2680132" y="4680022"/>
                  <a:ext cx="108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AC9B2607-B802-87C7-83AA-434891385DC6}"/>
                    </a:ext>
                  </a:extLst>
                </p14:cNvPr>
                <p14:cNvContentPartPr/>
                <p14:nvPr/>
              </p14:nvContentPartPr>
              <p14:xfrm>
                <a:off x="2861212" y="4597582"/>
                <a:ext cx="29520" cy="211320"/>
              </p14:xfrm>
            </p:contentPart>
          </mc:Choice>
          <mc:Fallback xmlns="">
            <p:pic>
              <p:nvPicPr>
                <p:cNvPr id="20" name="Ink 19">
                  <a:extLst>
                    <a:ext uri="{FF2B5EF4-FFF2-40B4-BE49-F238E27FC236}">
                      <a16:creationId xmlns:a16="http://schemas.microsoft.com/office/drawing/2014/main" id="{AC9B2607-B802-87C7-83AA-434891385DC6}"/>
                    </a:ext>
                  </a:extLst>
                </p:cNvPr>
                <p:cNvPicPr/>
                <p:nvPr/>
              </p:nvPicPr>
              <p:blipFill>
                <a:blip r:embed="rId38"/>
                <a:stretch>
                  <a:fillRect/>
                </a:stretch>
              </p:blipFill>
              <p:spPr>
                <a:xfrm>
                  <a:off x="2852572" y="4588582"/>
                  <a:ext cx="47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2EA5EC2C-1C80-5D2A-53F8-CD12D7C871D9}"/>
                    </a:ext>
                  </a:extLst>
                </p14:cNvPr>
                <p14:cNvContentPartPr/>
                <p14:nvPr/>
              </p14:nvContentPartPr>
              <p14:xfrm>
                <a:off x="2870932" y="4697662"/>
                <a:ext cx="197640" cy="109080"/>
              </p14:xfrm>
            </p:contentPart>
          </mc:Choice>
          <mc:Fallback xmlns="">
            <p:pic>
              <p:nvPicPr>
                <p:cNvPr id="21" name="Ink 20">
                  <a:extLst>
                    <a:ext uri="{FF2B5EF4-FFF2-40B4-BE49-F238E27FC236}">
                      <a16:creationId xmlns:a16="http://schemas.microsoft.com/office/drawing/2014/main" id="{2EA5EC2C-1C80-5D2A-53F8-CD12D7C871D9}"/>
                    </a:ext>
                  </a:extLst>
                </p:cNvPr>
                <p:cNvPicPr/>
                <p:nvPr/>
              </p:nvPicPr>
              <p:blipFill>
                <a:blip r:embed="rId40"/>
                <a:stretch>
                  <a:fillRect/>
                </a:stretch>
              </p:blipFill>
              <p:spPr>
                <a:xfrm>
                  <a:off x="2861932" y="4688662"/>
                  <a:ext cx="215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Ink 21">
                  <a:extLst>
                    <a:ext uri="{FF2B5EF4-FFF2-40B4-BE49-F238E27FC236}">
                      <a16:creationId xmlns:a16="http://schemas.microsoft.com/office/drawing/2014/main" id="{6BE5691D-0C1D-A892-1BB6-B2F37A971862}"/>
                    </a:ext>
                  </a:extLst>
                </p14:cNvPr>
                <p14:cNvContentPartPr/>
                <p14:nvPr/>
              </p14:nvContentPartPr>
              <p14:xfrm>
                <a:off x="3080812" y="4680022"/>
                <a:ext cx="178920" cy="111240"/>
              </p14:xfrm>
            </p:contentPart>
          </mc:Choice>
          <mc:Fallback xmlns="">
            <p:pic>
              <p:nvPicPr>
                <p:cNvPr id="22" name="Ink 21">
                  <a:extLst>
                    <a:ext uri="{FF2B5EF4-FFF2-40B4-BE49-F238E27FC236}">
                      <a16:creationId xmlns:a16="http://schemas.microsoft.com/office/drawing/2014/main" id="{6BE5691D-0C1D-A892-1BB6-B2F37A971862}"/>
                    </a:ext>
                  </a:extLst>
                </p:cNvPr>
                <p:cNvPicPr/>
                <p:nvPr/>
              </p:nvPicPr>
              <p:blipFill>
                <a:blip r:embed="rId42"/>
                <a:stretch>
                  <a:fillRect/>
                </a:stretch>
              </p:blipFill>
              <p:spPr>
                <a:xfrm>
                  <a:off x="3071812" y="4671022"/>
                  <a:ext cx="1965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Ink 22">
                  <a:extLst>
                    <a:ext uri="{FF2B5EF4-FFF2-40B4-BE49-F238E27FC236}">
                      <a16:creationId xmlns:a16="http://schemas.microsoft.com/office/drawing/2014/main" id="{0CCCEB9C-21DA-AA03-A885-96A9FF165F48}"/>
                    </a:ext>
                  </a:extLst>
                </p14:cNvPr>
                <p14:cNvContentPartPr/>
                <p14:nvPr/>
              </p14:nvContentPartPr>
              <p14:xfrm>
                <a:off x="3338932" y="4815742"/>
                <a:ext cx="109800" cy="124560"/>
              </p14:xfrm>
            </p:contentPart>
          </mc:Choice>
          <mc:Fallback xmlns="">
            <p:pic>
              <p:nvPicPr>
                <p:cNvPr id="23" name="Ink 22">
                  <a:extLst>
                    <a:ext uri="{FF2B5EF4-FFF2-40B4-BE49-F238E27FC236}">
                      <a16:creationId xmlns:a16="http://schemas.microsoft.com/office/drawing/2014/main" id="{0CCCEB9C-21DA-AA03-A885-96A9FF165F48}"/>
                    </a:ext>
                  </a:extLst>
                </p:cNvPr>
                <p:cNvPicPr/>
                <p:nvPr/>
              </p:nvPicPr>
              <p:blipFill>
                <a:blip r:embed="rId44"/>
                <a:stretch>
                  <a:fillRect/>
                </a:stretch>
              </p:blipFill>
              <p:spPr>
                <a:xfrm>
                  <a:off x="3330292" y="4806742"/>
                  <a:ext cx="127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AD141CAB-7F4D-EE91-0B84-4EA940538F65}"/>
                    </a:ext>
                  </a:extLst>
                </p14:cNvPr>
                <p14:cNvContentPartPr/>
                <p14:nvPr/>
              </p14:nvContentPartPr>
              <p14:xfrm>
                <a:off x="3442972" y="4448902"/>
                <a:ext cx="195480" cy="906840"/>
              </p14:xfrm>
            </p:contentPart>
          </mc:Choice>
          <mc:Fallback xmlns="">
            <p:pic>
              <p:nvPicPr>
                <p:cNvPr id="24" name="Ink 23">
                  <a:extLst>
                    <a:ext uri="{FF2B5EF4-FFF2-40B4-BE49-F238E27FC236}">
                      <a16:creationId xmlns:a16="http://schemas.microsoft.com/office/drawing/2014/main" id="{AD141CAB-7F4D-EE91-0B84-4EA940538F65}"/>
                    </a:ext>
                  </a:extLst>
                </p:cNvPr>
                <p:cNvPicPr/>
                <p:nvPr/>
              </p:nvPicPr>
              <p:blipFill>
                <a:blip r:embed="rId46"/>
                <a:stretch>
                  <a:fillRect/>
                </a:stretch>
              </p:blipFill>
              <p:spPr>
                <a:xfrm>
                  <a:off x="3433972" y="4439902"/>
                  <a:ext cx="21312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Ink 24">
                  <a:extLst>
                    <a:ext uri="{FF2B5EF4-FFF2-40B4-BE49-F238E27FC236}">
                      <a16:creationId xmlns:a16="http://schemas.microsoft.com/office/drawing/2014/main" id="{ED507580-5D91-C7D8-D1DF-B6483D818883}"/>
                    </a:ext>
                  </a:extLst>
                </p14:cNvPr>
                <p14:cNvContentPartPr/>
                <p14:nvPr/>
              </p14:nvContentPartPr>
              <p14:xfrm>
                <a:off x="3387172" y="4794502"/>
                <a:ext cx="223560" cy="164160"/>
              </p14:xfrm>
            </p:contentPart>
          </mc:Choice>
          <mc:Fallback xmlns="">
            <p:pic>
              <p:nvPicPr>
                <p:cNvPr id="25" name="Ink 24">
                  <a:extLst>
                    <a:ext uri="{FF2B5EF4-FFF2-40B4-BE49-F238E27FC236}">
                      <a16:creationId xmlns:a16="http://schemas.microsoft.com/office/drawing/2014/main" id="{ED507580-5D91-C7D8-D1DF-B6483D818883}"/>
                    </a:ext>
                  </a:extLst>
                </p:cNvPr>
                <p:cNvPicPr/>
                <p:nvPr/>
              </p:nvPicPr>
              <p:blipFill>
                <a:blip r:embed="rId48"/>
                <a:stretch>
                  <a:fillRect/>
                </a:stretch>
              </p:blipFill>
              <p:spPr>
                <a:xfrm>
                  <a:off x="3378532" y="4785862"/>
                  <a:ext cx="241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Ink 25">
                  <a:extLst>
                    <a:ext uri="{FF2B5EF4-FFF2-40B4-BE49-F238E27FC236}">
                      <a16:creationId xmlns:a16="http://schemas.microsoft.com/office/drawing/2014/main" id="{B1A67F0C-CA95-BC46-38AF-5E2FF7FD9FA6}"/>
                    </a:ext>
                  </a:extLst>
                </p14:cNvPr>
                <p14:cNvContentPartPr/>
                <p14:nvPr/>
              </p14:nvContentPartPr>
              <p14:xfrm>
                <a:off x="2080012" y="5224702"/>
                <a:ext cx="30960" cy="123120"/>
              </p14:xfrm>
            </p:contentPart>
          </mc:Choice>
          <mc:Fallback xmlns="">
            <p:pic>
              <p:nvPicPr>
                <p:cNvPr id="26" name="Ink 25">
                  <a:extLst>
                    <a:ext uri="{FF2B5EF4-FFF2-40B4-BE49-F238E27FC236}">
                      <a16:creationId xmlns:a16="http://schemas.microsoft.com/office/drawing/2014/main" id="{B1A67F0C-CA95-BC46-38AF-5E2FF7FD9FA6}"/>
                    </a:ext>
                  </a:extLst>
                </p:cNvPr>
                <p:cNvPicPr/>
                <p:nvPr/>
              </p:nvPicPr>
              <p:blipFill>
                <a:blip r:embed="rId50"/>
                <a:stretch>
                  <a:fillRect/>
                </a:stretch>
              </p:blipFill>
              <p:spPr>
                <a:xfrm>
                  <a:off x="2071372" y="521606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Ink 26">
                  <a:extLst>
                    <a:ext uri="{FF2B5EF4-FFF2-40B4-BE49-F238E27FC236}">
                      <a16:creationId xmlns:a16="http://schemas.microsoft.com/office/drawing/2014/main" id="{B3CDF3BB-CCAB-87CE-F3A1-4CEB044D7CEF}"/>
                    </a:ext>
                  </a:extLst>
                </p14:cNvPr>
                <p14:cNvContentPartPr/>
                <p14:nvPr/>
              </p14:nvContentPartPr>
              <p14:xfrm>
                <a:off x="1905772" y="5062702"/>
                <a:ext cx="335520" cy="400680"/>
              </p14:xfrm>
            </p:contentPart>
          </mc:Choice>
          <mc:Fallback xmlns="">
            <p:pic>
              <p:nvPicPr>
                <p:cNvPr id="27" name="Ink 26">
                  <a:extLst>
                    <a:ext uri="{FF2B5EF4-FFF2-40B4-BE49-F238E27FC236}">
                      <a16:creationId xmlns:a16="http://schemas.microsoft.com/office/drawing/2014/main" id="{B3CDF3BB-CCAB-87CE-F3A1-4CEB044D7CEF}"/>
                    </a:ext>
                  </a:extLst>
                </p:cNvPr>
                <p:cNvPicPr/>
                <p:nvPr/>
              </p:nvPicPr>
              <p:blipFill>
                <a:blip r:embed="rId52"/>
                <a:stretch>
                  <a:fillRect/>
                </a:stretch>
              </p:blipFill>
              <p:spPr>
                <a:xfrm>
                  <a:off x="1897132" y="5053702"/>
                  <a:ext cx="353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Ink 27">
                  <a:extLst>
                    <a:ext uri="{FF2B5EF4-FFF2-40B4-BE49-F238E27FC236}">
                      <a16:creationId xmlns:a16="http://schemas.microsoft.com/office/drawing/2014/main" id="{ABA1ECFD-2A93-C805-4947-6152395CAB58}"/>
                    </a:ext>
                  </a:extLst>
                </p14:cNvPr>
                <p14:cNvContentPartPr/>
                <p14:nvPr/>
              </p14:nvContentPartPr>
              <p14:xfrm>
                <a:off x="2339212" y="5261422"/>
                <a:ext cx="101520" cy="104040"/>
              </p14:xfrm>
            </p:contentPart>
          </mc:Choice>
          <mc:Fallback xmlns="">
            <p:pic>
              <p:nvPicPr>
                <p:cNvPr id="28" name="Ink 27">
                  <a:extLst>
                    <a:ext uri="{FF2B5EF4-FFF2-40B4-BE49-F238E27FC236}">
                      <a16:creationId xmlns:a16="http://schemas.microsoft.com/office/drawing/2014/main" id="{ABA1ECFD-2A93-C805-4947-6152395CAB58}"/>
                    </a:ext>
                  </a:extLst>
                </p:cNvPr>
                <p:cNvPicPr/>
                <p:nvPr/>
              </p:nvPicPr>
              <p:blipFill>
                <a:blip r:embed="rId54"/>
                <a:stretch>
                  <a:fillRect/>
                </a:stretch>
              </p:blipFill>
              <p:spPr>
                <a:xfrm>
                  <a:off x="2330572" y="5252422"/>
                  <a:ext cx="119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Ink 28">
                  <a:extLst>
                    <a:ext uri="{FF2B5EF4-FFF2-40B4-BE49-F238E27FC236}">
                      <a16:creationId xmlns:a16="http://schemas.microsoft.com/office/drawing/2014/main" id="{DF073417-D053-CD24-26AC-AADFDDC8BE92}"/>
                    </a:ext>
                  </a:extLst>
                </p14:cNvPr>
                <p14:cNvContentPartPr/>
                <p14:nvPr/>
              </p14:nvContentPartPr>
              <p14:xfrm>
                <a:off x="2503372" y="5142262"/>
                <a:ext cx="18720" cy="172440"/>
              </p14:xfrm>
            </p:contentPart>
          </mc:Choice>
          <mc:Fallback xmlns="">
            <p:pic>
              <p:nvPicPr>
                <p:cNvPr id="29" name="Ink 28">
                  <a:extLst>
                    <a:ext uri="{FF2B5EF4-FFF2-40B4-BE49-F238E27FC236}">
                      <a16:creationId xmlns:a16="http://schemas.microsoft.com/office/drawing/2014/main" id="{DF073417-D053-CD24-26AC-AADFDDC8BE92}"/>
                    </a:ext>
                  </a:extLst>
                </p:cNvPr>
                <p:cNvPicPr/>
                <p:nvPr/>
              </p:nvPicPr>
              <p:blipFill>
                <a:blip r:embed="rId56"/>
                <a:stretch>
                  <a:fillRect/>
                </a:stretch>
              </p:blipFill>
              <p:spPr>
                <a:xfrm>
                  <a:off x="2494732" y="5133262"/>
                  <a:ext cx="363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FDF7E7C1-7ABD-BA04-22E3-EF9C8B11FA91}"/>
                    </a:ext>
                  </a:extLst>
                </p14:cNvPr>
                <p14:cNvContentPartPr/>
                <p14:nvPr/>
              </p14:nvContentPartPr>
              <p14:xfrm>
                <a:off x="2497612" y="5186182"/>
                <a:ext cx="288000" cy="118440"/>
              </p14:xfrm>
            </p:contentPart>
          </mc:Choice>
          <mc:Fallback xmlns="">
            <p:pic>
              <p:nvPicPr>
                <p:cNvPr id="30" name="Ink 29">
                  <a:extLst>
                    <a:ext uri="{FF2B5EF4-FFF2-40B4-BE49-F238E27FC236}">
                      <a16:creationId xmlns:a16="http://schemas.microsoft.com/office/drawing/2014/main" id="{FDF7E7C1-7ABD-BA04-22E3-EF9C8B11FA91}"/>
                    </a:ext>
                  </a:extLst>
                </p:cNvPr>
                <p:cNvPicPr/>
                <p:nvPr/>
              </p:nvPicPr>
              <p:blipFill>
                <a:blip r:embed="rId58"/>
                <a:stretch>
                  <a:fillRect/>
                </a:stretch>
              </p:blipFill>
              <p:spPr>
                <a:xfrm>
                  <a:off x="2488612" y="5177542"/>
                  <a:ext cx="305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Ink 31">
                  <a:extLst>
                    <a:ext uri="{FF2B5EF4-FFF2-40B4-BE49-F238E27FC236}">
                      <a16:creationId xmlns:a16="http://schemas.microsoft.com/office/drawing/2014/main" id="{A65158AC-5B9D-368F-87EF-BB2DF9574711}"/>
                    </a:ext>
                  </a:extLst>
                </p14:cNvPr>
                <p14:cNvContentPartPr/>
                <p14:nvPr/>
              </p14:nvContentPartPr>
              <p14:xfrm>
                <a:off x="2301412" y="5712862"/>
                <a:ext cx="148320" cy="179280"/>
              </p14:xfrm>
            </p:contentPart>
          </mc:Choice>
          <mc:Fallback xmlns="">
            <p:pic>
              <p:nvPicPr>
                <p:cNvPr id="32" name="Ink 31">
                  <a:extLst>
                    <a:ext uri="{FF2B5EF4-FFF2-40B4-BE49-F238E27FC236}">
                      <a16:creationId xmlns:a16="http://schemas.microsoft.com/office/drawing/2014/main" id="{A65158AC-5B9D-368F-87EF-BB2DF9574711}"/>
                    </a:ext>
                  </a:extLst>
                </p:cNvPr>
                <p:cNvPicPr/>
                <p:nvPr/>
              </p:nvPicPr>
              <p:blipFill>
                <a:blip r:embed="rId60"/>
                <a:stretch>
                  <a:fillRect/>
                </a:stretch>
              </p:blipFill>
              <p:spPr>
                <a:xfrm>
                  <a:off x="2292412" y="5704222"/>
                  <a:ext cx="165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Ink 32">
                  <a:extLst>
                    <a:ext uri="{FF2B5EF4-FFF2-40B4-BE49-F238E27FC236}">
                      <a16:creationId xmlns:a16="http://schemas.microsoft.com/office/drawing/2014/main" id="{904505BD-8794-09DC-E7CF-ABDC3ABAA289}"/>
                    </a:ext>
                  </a:extLst>
                </p14:cNvPr>
                <p14:cNvContentPartPr/>
                <p14:nvPr/>
              </p14:nvContentPartPr>
              <p14:xfrm>
                <a:off x="2344252" y="5983222"/>
                <a:ext cx="115920" cy="160920"/>
              </p14:xfrm>
            </p:contentPart>
          </mc:Choice>
          <mc:Fallback xmlns="">
            <p:pic>
              <p:nvPicPr>
                <p:cNvPr id="33" name="Ink 32">
                  <a:extLst>
                    <a:ext uri="{FF2B5EF4-FFF2-40B4-BE49-F238E27FC236}">
                      <a16:creationId xmlns:a16="http://schemas.microsoft.com/office/drawing/2014/main" id="{904505BD-8794-09DC-E7CF-ABDC3ABAA289}"/>
                    </a:ext>
                  </a:extLst>
                </p:cNvPr>
                <p:cNvPicPr/>
                <p:nvPr/>
              </p:nvPicPr>
              <p:blipFill>
                <a:blip r:embed="rId62"/>
                <a:stretch>
                  <a:fillRect/>
                </a:stretch>
              </p:blipFill>
              <p:spPr>
                <a:xfrm>
                  <a:off x="2335252" y="5974582"/>
                  <a:ext cx="133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CDCFE1BB-6451-6B53-E806-C019D25D1C14}"/>
                    </a:ext>
                  </a:extLst>
                </p14:cNvPr>
                <p14:cNvContentPartPr/>
                <p14:nvPr/>
              </p14:nvContentPartPr>
              <p14:xfrm>
                <a:off x="2330212" y="6248182"/>
                <a:ext cx="136440" cy="133560"/>
              </p14:xfrm>
            </p:contentPart>
          </mc:Choice>
          <mc:Fallback xmlns="">
            <p:pic>
              <p:nvPicPr>
                <p:cNvPr id="34" name="Ink 33">
                  <a:extLst>
                    <a:ext uri="{FF2B5EF4-FFF2-40B4-BE49-F238E27FC236}">
                      <a16:creationId xmlns:a16="http://schemas.microsoft.com/office/drawing/2014/main" id="{CDCFE1BB-6451-6B53-E806-C019D25D1C14}"/>
                    </a:ext>
                  </a:extLst>
                </p:cNvPr>
                <p:cNvPicPr/>
                <p:nvPr/>
              </p:nvPicPr>
              <p:blipFill>
                <a:blip r:embed="rId64"/>
                <a:stretch>
                  <a:fillRect/>
                </a:stretch>
              </p:blipFill>
              <p:spPr>
                <a:xfrm>
                  <a:off x="2321212" y="6239182"/>
                  <a:ext cx="154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Ink 34">
                  <a:extLst>
                    <a:ext uri="{FF2B5EF4-FFF2-40B4-BE49-F238E27FC236}">
                      <a16:creationId xmlns:a16="http://schemas.microsoft.com/office/drawing/2014/main" id="{BDBB59DC-4676-9D6D-9138-88B75BC44392}"/>
                    </a:ext>
                  </a:extLst>
                </p14:cNvPr>
                <p14:cNvContentPartPr/>
                <p14:nvPr/>
              </p14:nvContentPartPr>
              <p14:xfrm>
                <a:off x="2325892" y="6477862"/>
                <a:ext cx="155160" cy="168840"/>
              </p14:xfrm>
            </p:contentPart>
          </mc:Choice>
          <mc:Fallback xmlns="">
            <p:pic>
              <p:nvPicPr>
                <p:cNvPr id="35" name="Ink 34">
                  <a:extLst>
                    <a:ext uri="{FF2B5EF4-FFF2-40B4-BE49-F238E27FC236}">
                      <a16:creationId xmlns:a16="http://schemas.microsoft.com/office/drawing/2014/main" id="{BDBB59DC-4676-9D6D-9138-88B75BC44392}"/>
                    </a:ext>
                  </a:extLst>
                </p:cNvPr>
                <p:cNvPicPr/>
                <p:nvPr/>
              </p:nvPicPr>
              <p:blipFill>
                <a:blip r:embed="rId66"/>
                <a:stretch>
                  <a:fillRect/>
                </a:stretch>
              </p:blipFill>
              <p:spPr>
                <a:xfrm>
                  <a:off x="2317252" y="6469222"/>
                  <a:ext cx="172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Ink 35">
                  <a:extLst>
                    <a:ext uri="{FF2B5EF4-FFF2-40B4-BE49-F238E27FC236}">
                      <a16:creationId xmlns:a16="http://schemas.microsoft.com/office/drawing/2014/main" id="{37E33692-AD39-C9CB-BB9D-F1FA90021358}"/>
                    </a:ext>
                  </a:extLst>
                </p14:cNvPr>
                <p14:cNvContentPartPr/>
                <p14:nvPr/>
              </p14:nvContentPartPr>
              <p14:xfrm>
                <a:off x="2011252" y="5703502"/>
                <a:ext cx="184320" cy="1054800"/>
              </p14:xfrm>
            </p:contentPart>
          </mc:Choice>
          <mc:Fallback xmlns="">
            <p:pic>
              <p:nvPicPr>
                <p:cNvPr id="36" name="Ink 35">
                  <a:extLst>
                    <a:ext uri="{FF2B5EF4-FFF2-40B4-BE49-F238E27FC236}">
                      <a16:creationId xmlns:a16="http://schemas.microsoft.com/office/drawing/2014/main" id="{37E33692-AD39-C9CB-BB9D-F1FA90021358}"/>
                    </a:ext>
                  </a:extLst>
                </p:cNvPr>
                <p:cNvPicPr/>
                <p:nvPr/>
              </p:nvPicPr>
              <p:blipFill>
                <a:blip r:embed="rId68"/>
                <a:stretch>
                  <a:fillRect/>
                </a:stretch>
              </p:blipFill>
              <p:spPr>
                <a:xfrm>
                  <a:off x="2002612" y="5694502"/>
                  <a:ext cx="20196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Ink 36">
                  <a:extLst>
                    <a:ext uri="{FF2B5EF4-FFF2-40B4-BE49-F238E27FC236}">
                      <a16:creationId xmlns:a16="http://schemas.microsoft.com/office/drawing/2014/main" id="{D57AEC46-62F7-BCA7-E950-8BD30B076966}"/>
                    </a:ext>
                  </a:extLst>
                </p14:cNvPr>
                <p14:cNvContentPartPr/>
                <p14:nvPr/>
              </p14:nvContentPartPr>
              <p14:xfrm>
                <a:off x="2644852" y="5699182"/>
                <a:ext cx="118080" cy="951120"/>
              </p14:xfrm>
            </p:contentPart>
          </mc:Choice>
          <mc:Fallback xmlns="">
            <p:pic>
              <p:nvPicPr>
                <p:cNvPr id="37" name="Ink 36">
                  <a:extLst>
                    <a:ext uri="{FF2B5EF4-FFF2-40B4-BE49-F238E27FC236}">
                      <a16:creationId xmlns:a16="http://schemas.microsoft.com/office/drawing/2014/main" id="{D57AEC46-62F7-BCA7-E950-8BD30B076966}"/>
                    </a:ext>
                  </a:extLst>
                </p:cNvPr>
                <p:cNvPicPr/>
                <p:nvPr/>
              </p:nvPicPr>
              <p:blipFill>
                <a:blip r:embed="rId70"/>
                <a:stretch>
                  <a:fillRect/>
                </a:stretch>
              </p:blipFill>
              <p:spPr>
                <a:xfrm>
                  <a:off x="2636212" y="5690542"/>
                  <a:ext cx="13572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Ink 38">
                  <a:extLst>
                    <a:ext uri="{FF2B5EF4-FFF2-40B4-BE49-F238E27FC236}">
                      <a16:creationId xmlns:a16="http://schemas.microsoft.com/office/drawing/2014/main" id="{0B373407-6C5D-D72F-64B2-408C3B8FDCB5}"/>
                    </a:ext>
                  </a:extLst>
                </p14:cNvPr>
                <p14:cNvContentPartPr/>
                <p14:nvPr/>
              </p14:nvContentPartPr>
              <p14:xfrm>
                <a:off x="3757612" y="4940302"/>
                <a:ext cx="581760" cy="24120"/>
              </p14:xfrm>
            </p:contentPart>
          </mc:Choice>
          <mc:Fallback xmlns="">
            <p:pic>
              <p:nvPicPr>
                <p:cNvPr id="39" name="Ink 38">
                  <a:extLst>
                    <a:ext uri="{FF2B5EF4-FFF2-40B4-BE49-F238E27FC236}">
                      <a16:creationId xmlns:a16="http://schemas.microsoft.com/office/drawing/2014/main" id="{0B373407-6C5D-D72F-64B2-408C3B8FDCB5}"/>
                    </a:ext>
                  </a:extLst>
                </p:cNvPr>
                <p:cNvPicPr/>
                <p:nvPr/>
              </p:nvPicPr>
              <p:blipFill>
                <a:blip r:embed="rId72"/>
                <a:stretch>
                  <a:fillRect/>
                </a:stretch>
              </p:blipFill>
              <p:spPr>
                <a:xfrm>
                  <a:off x="3748972" y="4931302"/>
                  <a:ext cx="599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Ink 39">
                  <a:extLst>
                    <a:ext uri="{FF2B5EF4-FFF2-40B4-BE49-F238E27FC236}">
                      <a16:creationId xmlns:a16="http://schemas.microsoft.com/office/drawing/2014/main" id="{81EA5ACE-2669-A79D-0089-4A3C806F3893}"/>
                    </a:ext>
                  </a:extLst>
                </p14:cNvPr>
                <p14:cNvContentPartPr/>
                <p14:nvPr/>
              </p14:nvContentPartPr>
              <p14:xfrm>
                <a:off x="4304092" y="4903222"/>
                <a:ext cx="152280" cy="167040"/>
              </p14:xfrm>
            </p:contentPart>
          </mc:Choice>
          <mc:Fallback xmlns="">
            <p:pic>
              <p:nvPicPr>
                <p:cNvPr id="40" name="Ink 39">
                  <a:extLst>
                    <a:ext uri="{FF2B5EF4-FFF2-40B4-BE49-F238E27FC236}">
                      <a16:creationId xmlns:a16="http://schemas.microsoft.com/office/drawing/2014/main" id="{81EA5ACE-2669-A79D-0089-4A3C806F3893}"/>
                    </a:ext>
                  </a:extLst>
                </p:cNvPr>
                <p:cNvPicPr/>
                <p:nvPr/>
              </p:nvPicPr>
              <p:blipFill>
                <a:blip r:embed="rId74"/>
                <a:stretch>
                  <a:fillRect/>
                </a:stretch>
              </p:blipFill>
              <p:spPr>
                <a:xfrm>
                  <a:off x="4295092" y="4894222"/>
                  <a:ext cx="169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Ink 40">
                  <a:extLst>
                    <a:ext uri="{FF2B5EF4-FFF2-40B4-BE49-F238E27FC236}">
                      <a16:creationId xmlns:a16="http://schemas.microsoft.com/office/drawing/2014/main" id="{F0D4D316-92BA-1B4A-AB74-90ACD7EC36F9}"/>
                    </a:ext>
                  </a:extLst>
                </p14:cNvPr>
                <p14:cNvContentPartPr/>
                <p14:nvPr/>
              </p14:nvContentPartPr>
              <p14:xfrm>
                <a:off x="4449172" y="4939582"/>
                <a:ext cx="723240" cy="25200"/>
              </p14:xfrm>
            </p:contentPart>
          </mc:Choice>
          <mc:Fallback xmlns="">
            <p:pic>
              <p:nvPicPr>
                <p:cNvPr id="41" name="Ink 40">
                  <a:extLst>
                    <a:ext uri="{FF2B5EF4-FFF2-40B4-BE49-F238E27FC236}">
                      <a16:creationId xmlns:a16="http://schemas.microsoft.com/office/drawing/2014/main" id="{F0D4D316-92BA-1B4A-AB74-90ACD7EC36F9}"/>
                    </a:ext>
                  </a:extLst>
                </p:cNvPr>
                <p:cNvPicPr/>
                <p:nvPr/>
              </p:nvPicPr>
              <p:blipFill>
                <a:blip r:embed="rId76"/>
                <a:stretch>
                  <a:fillRect/>
                </a:stretch>
              </p:blipFill>
              <p:spPr>
                <a:xfrm>
                  <a:off x="4440172" y="4930582"/>
                  <a:ext cx="740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Ink 41">
                  <a:extLst>
                    <a:ext uri="{FF2B5EF4-FFF2-40B4-BE49-F238E27FC236}">
                      <a16:creationId xmlns:a16="http://schemas.microsoft.com/office/drawing/2014/main" id="{AAAD7C20-72D6-0B8C-0B5F-82A5F59E83C9}"/>
                    </a:ext>
                  </a:extLst>
                </p14:cNvPr>
                <p14:cNvContentPartPr/>
                <p14:nvPr/>
              </p14:nvContentPartPr>
              <p14:xfrm>
                <a:off x="5082052" y="4876582"/>
                <a:ext cx="11880" cy="14760"/>
              </p14:xfrm>
            </p:contentPart>
          </mc:Choice>
          <mc:Fallback xmlns="">
            <p:pic>
              <p:nvPicPr>
                <p:cNvPr id="42" name="Ink 41">
                  <a:extLst>
                    <a:ext uri="{FF2B5EF4-FFF2-40B4-BE49-F238E27FC236}">
                      <a16:creationId xmlns:a16="http://schemas.microsoft.com/office/drawing/2014/main" id="{AAAD7C20-72D6-0B8C-0B5F-82A5F59E83C9}"/>
                    </a:ext>
                  </a:extLst>
                </p:cNvPr>
                <p:cNvPicPr/>
                <p:nvPr/>
              </p:nvPicPr>
              <p:blipFill>
                <a:blip r:embed="rId78"/>
                <a:stretch>
                  <a:fillRect/>
                </a:stretch>
              </p:blipFill>
              <p:spPr>
                <a:xfrm>
                  <a:off x="5073052" y="4867582"/>
                  <a:ext cx="29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Ink 42">
                  <a:extLst>
                    <a:ext uri="{FF2B5EF4-FFF2-40B4-BE49-F238E27FC236}">
                      <a16:creationId xmlns:a16="http://schemas.microsoft.com/office/drawing/2014/main" id="{C183FFEE-FE5B-DB2B-DECA-58E0D49E2702}"/>
                    </a:ext>
                  </a:extLst>
                </p14:cNvPr>
                <p14:cNvContentPartPr/>
                <p14:nvPr/>
              </p14:nvContentPartPr>
              <p14:xfrm>
                <a:off x="5122732" y="4656622"/>
                <a:ext cx="2509560" cy="1267560"/>
              </p14:xfrm>
            </p:contentPart>
          </mc:Choice>
          <mc:Fallback xmlns="">
            <p:pic>
              <p:nvPicPr>
                <p:cNvPr id="43" name="Ink 42">
                  <a:extLst>
                    <a:ext uri="{FF2B5EF4-FFF2-40B4-BE49-F238E27FC236}">
                      <a16:creationId xmlns:a16="http://schemas.microsoft.com/office/drawing/2014/main" id="{C183FFEE-FE5B-DB2B-DECA-58E0D49E2702}"/>
                    </a:ext>
                  </a:extLst>
                </p:cNvPr>
                <p:cNvPicPr/>
                <p:nvPr/>
              </p:nvPicPr>
              <p:blipFill>
                <a:blip r:embed="rId80"/>
                <a:stretch>
                  <a:fillRect/>
                </a:stretch>
              </p:blipFill>
              <p:spPr>
                <a:xfrm>
                  <a:off x="5113732" y="4647622"/>
                  <a:ext cx="2527200" cy="1285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Ink 43">
                  <a:extLst>
                    <a:ext uri="{FF2B5EF4-FFF2-40B4-BE49-F238E27FC236}">
                      <a16:creationId xmlns:a16="http://schemas.microsoft.com/office/drawing/2014/main" id="{2F9F6330-FAF6-8475-6161-E09F03A4A56D}"/>
                    </a:ext>
                  </a:extLst>
                </p14:cNvPr>
                <p14:cNvContentPartPr/>
                <p14:nvPr/>
              </p14:nvContentPartPr>
              <p14:xfrm>
                <a:off x="5254132" y="4628182"/>
                <a:ext cx="2369880" cy="1082520"/>
              </p14:xfrm>
            </p:contentPart>
          </mc:Choice>
          <mc:Fallback xmlns="">
            <p:pic>
              <p:nvPicPr>
                <p:cNvPr id="44" name="Ink 43">
                  <a:extLst>
                    <a:ext uri="{FF2B5EF4-FFF2-40B4-BE49-F238E27FC236}">
                      <a16:creationId xmlns:a16="http://schemas.microsoft.com/office/drawing/2014/main" id="{2F9F6330-FAF6-8475-6161-E09F03A4A56D}"/>
                    </a:ext>
                  </a:extLst>
                </p:cNvPr>
                <p:cNvPicPr/>
                <p:nvPr/>
              </p:nvPicPr>
              <p:blipFill>
                <a:blip r:embed="rId82"/>
                <a:stretch>
                  <a:fillRect/>
                </a:stretch>
              </p:blipFill>
              <p:spPr>
                <a:xfrm>
                  <a:off x="5245492" y="4619542"/>
                  <a:ext cx="2387520" cy="11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Ink 44">
                  <a:extLst>
                    <a:ext uri="{FF2B5EF4-FFF2-40B4-BE49-F238E27FC236}">
                      <a16:creationId xmlns:a16="http://schemas.microsoft.com/office/drawing/2014/main" id="{1B953357-2C12-2733-E31A-D5CAAD8F2F1F}"/>
                    </a:ext>
                  </a:extLst>
                </p14:cNvPr>
                <p14:cNvContentPartPr/>
                <p14:nvPr/>
              </p14:nvContentPartPr>
              <p14:xfrm>
                <a:off x="5622772" y="4341262"/>
                <a:ext cx="149400" cy="252360"/>
              </p14:xfrm>
            </p:contentPart>
          </mc:Choice>
          <mc:Fallback xmlns="">
            <p:pic>
              <p:nvPicPr>
                <p:cNvPr id="45" name="Ink 44">
                  <a:extLst>
                    <a:ext uri="{FF2B5EF4-FFF2-40B4-BE49-F238E27FC236}">
                      <a16:creationId xmlns:a16="http://schemas.microsoft.com/office/drawing/2014/main" id="{1B953357-2C12-2733-E31A-D5CAAD8F2F1F}"/>
                    </a:ext>
                  </a:extLst>
                </p:cNvPr>
                <p:cNvPicPr/>
                <p:nvPr/>
              </p:nvPicPr>
              <p:blipFill>
                <a:blip r:embed="rId84"/>
                <a:stretch>
                  <a:fillRect/>
                </a:stretch>
              </p:blipFill>
              <p:spPr>
                <a:xfrm>
                  <a:off x="5614132" y="4332262"/>
                  <a:ext cx="1670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 name="Ink 45">
                  <a:extLst>
                    <a:ext uri="{FF2B5EF4-FFF2-40B4-BE49-F238E27FC236}">
                      <a16:creationId xmlns:a16="http://schemas.microsoft.com/office/drawing/2014/main" id="{01319120-E592-2A36-83F2-DBA62AEE3020}"/>
                    </a:ext>
                  </a:extLst>
                </p14:cNvPr>
                <p14:cNvContentPartPr/>
                <p14:nvPr/>
              </p14:nvContentPartPr>
              <p14:xfrm>
                <a:off x="5654452" y="4336582"/>
                <a:ext cx="248760" cy="196560"/>
              </p14:xfrm>
            </p:contentPart>
          </mc:Choice>
          <mc:Fallback xmlns="">
            <p:pic>
              <p:nvPicPr>
                <p:cNvPr id="46" name="Ink 45">
                  <a:extLst>
                    <a:ext uri="{FF2B5EF4-FFF2-40B4-BE49-F238E27FC236}">
                      <a16:creationId xmlns:a16="http://schemas.microsoft.com/office/drawing/2014/main" id="{01319120-E592-2A36-83F2-DBA62AEE3020}"/>
                    </a:ext>
                  </a:extLst>
                </p:cNvPr>
                <p:cNvPicPr/>
                <p:nvPr/>
              </p:nvPicPr>
              <p:blipFill>
                <a:blip r:embed="rId86"/>
                <a:stretch>
                  <a:fillRect/>
                </a:stretch>
              </p:blipFill>
              <p:spPr>
                <a:xfrm>
                  <a:off x="5645452" y="4327582"/>
                  <a:ext cx="266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7" name="Ink 46">
                  <a:extLst>
                    <a:ext uri="{FF2B5EF4-FFF2-40B4-BE49-F238E27FC236}">
                      <a16:creationId xmlns:a16="http://schemas.microsoft.com/office/drawing/2014/main" id="{410E40B8-7EE2-225C-97A3-CEAA2E43AAD3}"/>
                    </a:ext>
                  </a:extLst>
                </p14:cNvPr>
                <p14:cNvContentPartPr/>
                <p14:nvPr/>
              </p14:nvContentPartPr>
              <p14:xfrm>
                <a:off x="5946412" y="4339102"/>
                <a:ext cx="111600" cy="180720"/>
              </p14:xfrm>
            </p:contentPart>
          </mc:Choice>
          <mc:Fallback xmlns="">
            <p:pic>
              <p:nvPicPr>
                <p:cNvPr id="47" name="Ink 46">
                  <a:extLst>
                    <a:ext uri="{FF2B5EF4-FFF2-40B4-BE49-F238E27FC236}">
                      <a16:creationId xmlns:a16="http://schemas.microsoft.com/office/drawing/2014/main" id="{410E40B8-7EE2-225C-97A3-CEAA2E43AAD3}"/>
                    </a:ext>
                  </a:extLst>
                </p:cNvPr>
                <p:cNvPicPr/>
                <p:nvPr/>
              </p:nvPicPr>
              <p:blipFill>
                <a:blip r:embed="rId88"/>
                <a:stretch>
                  <a:fillRect/>
                </a:stretch>
              </p:blipFill>
              <p:spPr>
                <a:xfrm>
                  <a:off x="5937772" y="4330102"/>
                  <a:ext cx="129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Ink 47">
                  <a:extLst>
                    <a:ext uri="{FF2B5EF4-FFF2-40B4-BE49-F238E27FC236}">
                      <a16:creationId xmlns:a16="http://schemas.microsoft.com/office/drawing/2014/main" id="{97992F89-7B0C-401F-1EB0-DC47C7188CB7}"/>
                    </a:ext>
                  </a:extLst>
                </p14:cNvPr>
                <p14:cNvContentPartPr/>
                <p14:nvPr/>
              </p14:nvContentPartPr>
              <p14:xfrm>
                <a:off x="5952532" y="4325062"/>
                <a:ext cx="237240" cy="191160"/>
              </p14:xfrm>
            </p:contentPart>
          </mc:Choice>
          <mc:Fallback xmlns="">
            <p:pic>
              <p:nvPicPr>
                <p:cNvPr id="48" name="Ink 47">
                  <a:extLst>
                    <a:ext uri="{FF2B5EF4-FFF2-40B4-BE49-F238E27FC236}">
                      <a16:creationId xmlns:a16="http://schemas.microsoft.com/office/drawing/2014/main" id="{97992F89-7B0C-401F-1EB0-DC47C7188CB7}"/>
                    </a:ext>
                  </a:extLst>
                </p:cNvPr>
                <p:cNvPicPr/>
                <p:nvPr/>
              </p:nvPicPr>
              <p:blipFill>
                <a:blip r:embed="rId90"/>
                <a:stretch>
                  <a:fillRect/>
                </a:stretch>
              </p:blipFill>
              <p:spPr>
                <a:xfrm>
                  <a:off x="5943532" y="4316062"/>
                  <a:ext cx="254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 name="Ink 48">
                  <a:extLst>
                    <a:ext uri="{FF2B5EF4-FFF2-40B4-BE49-F238E27FC236}">
                      <a16:creationId xmlns:a16="http://schemas.microsoft.com/office/drawing/2014/main" id="{55880571-4FEF-5ED9-5A61-74F76EADAEC4}"/>
                    </a:ext>
                  </a:extLst>
                </p14:cNvPr>
                <p14:cNvContentPartPr/>
                <p14:nvPr/>
              </p14:nvContentPartPr>
              <p14:xfrm>
                <a:off x="6352132" y="4246582"/>
                <a:ext cx="207000" cy="265320"/>
              </p14:xfrm>
            </p:contentPart>
          </mc:Choice>
          <mc:Fallback xmlns="">
            <p:pic>
              <p:nvPicPr>
                <p:cNvPr id="49" name="Ink 48">
                  <a:extLst>
                    <a:ext uri="{FF2B5EF4-FFF2-40B4-BE49-F238E27FC236}">
                      <a16:creationId xmlns:a16="http://schemas.microsoft.com/office/drawing/2014/main" id="{55880571-4FEF-5ED9-5A61-74F76EADAEC4}"/>
                    </a:ext>
                  </a:extLst>
                </p:cNvPr>
                <p:cNvPicPr/>
                <p:nvPr/>
              </p:nvPicPr>
              <p:blipFill>
                <a:blip r:embed="rId92"/>
                <a:stretch>
                  <a:fillRect/>
                </a:stretch>
              </p:blipFill>
              <p:spPr>
                <a:xfrm>
                  <a:off x="6343492" y="4237942"/>
                  <a:ext cx="224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 name="Ink 49">
                  <a:extLst>
                    <a:ext uri="{FF2B5EF4-FFF2-40B4-BE49-F238E27FC236}">
                      <a16:creationId xmlns:a16="http://schemas.microsoft.com/office/drawing/2014/main" id="{2E24725C-4674-A6D0-15A3-2954D46DA953}"/>
                    </a:ext>
                  </a:extLst>
                </p14:cNvPr>
                <p14:cNvContentPartPr/>
                <p14:nvPr/>
              </p14:nvContentPartPr>
              <p14:xfrm>
                <a:off x="6596572" y="4292302"/>
                <a:ext cx="344880" cy="200880"/>
              </p14:xfrm>
            </p:contentPart>
          </mc:Choice>
          <mc:Fallback xmlns="">
            <p:pic>
              <p:nvPicPr>
                <p:cNvPr id="50" name="Ink 49">
                  <a:extLst>
                    <a:ext uri="{FF2B5EF4-FFF2-40B4-BE49-F238E27FC236}">
                      <a16:creationId xmlns:a16="http://schemas.microsoft.com/office/drawing/2014/main" id="{2E24725C-4674-A6D0-15A3-2954D46DA953}"/>
                    </a:ext>
                  </a:extLst>
                </p:cNvPr>
                <p:cNvPicPr/>
                <p:nvPr/>
              </p:nvPicPr>
              <p:blipFill>
                <a:blip r:embed="rId94"/>
                <a:stretch>
                  <a:fillRect/>
                </a:stretch>
              </p:blipFill>
              <p:spPr>
                <a:xfrm>
                  <a:off x="6587572" y="4283302"/>
                  <a:ext cx="362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Ink 51">
                  <a:extLst>
                    <a:ext uri="{FF2B5EF4-FFF2-40B4-BE49-F238E27FC236}">
                      <a16:creationId xmlns:a16="http://schemas.microsoft.com/office/drawing/2014/main" id="{E94B373A-6AC6-E522-4C87-6C089155AFA6}"/>
                    </a:ext>
                  </a:extLst>
                </p14:cNvPr>
                <p14:cNvContentPartPr/>
                <p14:nvPr/>
              </p14:nvContentPartPr>
              <p14:xfrm>
                <a:off x="5413252" y="4764982"/>
                <a:ext cx="147960" cy="452520"/>
              </p14:xfrm>
            </p:contentPart>
          </mc:Choice>
          <mc:Fallback xmlns="">
            <p:pic>
              <p:nvPicPr>
                <p:cNvPr id="52" name="Ink 51">
                  <a:extLst>
                    <a:ext uri="{FF2B5EF4-FFF2-40B4-BE49-F238E27FC236}">
                      <a16:creationId xmlns:a16="http://schemas.microsoft.com/office/drawing/2014/main" id="{E94B373A-6AC6-E522-4C87-6C089155AFA6}"/>
                    </a:ext>
                  </a:extLst>
                </p:cNvPr>
                <p:cNvPicPr/>
                <p:nvPr/>
              </p:nvPicPr>
              <p:blipFill>
                <a:blip r:embed="rId96"/>
                <a:stretch>
                  <a:fillRect/>
                </a:stretch>
              </p:blipFill>
              <p:spPr>
                <a:xfrm>
                  <a:off x="5404612" y="4755982"/>
                  <a:ext cx="16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Ink 52">
                  <a:extLst>
                    <a:ext uri="{FF2B5EF4-FFF2-40B4-BE49-F238E27FC236}">
                      <a16:creationId xmlns:a16="http://schemas.microsoft.com/office/drawing/2014/main" id="{A690E0F2-36B5-99FA-664B-FB1CBE5C75FC}"/>
                    </a:ext>
                  </a:extLst>
                </p14:cNvPr>
                <p14:cNvContentPartPr/>
                <p14:nvPr/>
              </p14:nvContentPartPr>
              <p14:xfrm>
                <a:off x="5344852" y="4941742"/>
                <a:ext cx="275760" cy="54000"/>
              </p14:xfrm>
            </p:contentPart>
          </mc:Choice>
          <mc:Fallback xmlns="">
            <p:pic>
              <p:nvPicPr>
                <p:cNvPr id="53" name="Ink 52">
                  <a:extLst>
                    <a:ext uri="{FF2B5EF4-FFF2-40B4-BE49-F238E27FC236}">
                      <a16:creationId xmlns:a16="http://schemas.microsoft.com/office/drawing/2014/main" id="{A690E0F2-36B5-99FA-664B-FB1CBE5C75FC}"/>
                    </a:ext>
                  </a:extLst>
                </p:cNvPr>
                <p:cNvPicPr/>
                <p:nvPr/>
              </p:nvPicPr>
              <p:blipFill>
                <a:blip r:embed="rId98"/>
                <a:stretch>
                  <a:fillRect/>
                </a:stretch>
              </p:blipFill>
              <p:spPr>
                <a:xfrm>
                  <a:off x="5336212" y="4933102"/>
                  <a:ext cx="2934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Ink 53">
                  <a:extLst>
                    <a:ext uri="{FF2B5EF4-FFF2-40B4-BE49-F238E27FC236}">
                      <a16:creationId xmlns:a16="http://schemas.microsoft.com/office/drawing/2014/main" id="{E195EE5B-A1D0-7832-A0D5-2F9463982D77}"/>
                    </a:ext>
                  </a:extLst>
                </p14:cNvPr>
                <p14:cNvContentPartPr/>
                <p14:nvPr/>
              </p14:nvContentPartPr>
              <p14:xfrm>
                <a:off x="5506852" y="4920862"/>
                <a:ext cx="127080" cy="147240"/>
              </p14:xfrm>
            </p:contentPart>
          </mc:Choice>
          <mc:Fallback xmlns="">
            <p:pic>
              <p:nvPicPr>
                <p:cNvPr id="54" name="Ink 53">
                  <a:extLst>
                    <a:ext uri="{FF2B5EF4-FFF2-40B4-BE49-F238E27FC236}">
                      <a16:creationId xmlns:a16="http://schemas.microsoft.com/office/drawing/2014/main" id="{E195EE5B-A1D0-7832-A0D5-2F9463982D77}"/>
                    </a:ext>
                  </a:extLst>
                </p:cNvPr>
                <p:cNvPicPr/>
                <p:nvPr/>
              </p:nvPicPr>
              <p:blipFill>
                <a:blip r:embed="rId100"/>
                <a:stretch>
                  <a:fillRect/>
                </a:stretch>
              </p:blipFill>
              <p:spPr>
                <a:xfrm>
                  <a:off x="5498212" y="4911862"/>
                  <a:ext cx="144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Ink 54">
                  <a:extLst>
                    <a:ext uri="{FF2B5EF4-FFF2-40B4-BE49-F238E27FC236}">
                      <a16:creationId xmlns:a16="http://schemas.microsoft.com/office/drawing/2014/main" id="{1A0A3D3C-F9BA-F4A4-538E-38B4E675FB3E}"/>
                    </a:ext>
                  </a:extLst>
                </p14:cNvPr>
                <p14:cNvContentPartPr/>
                <p14:nvPr/>
              </p14:nvContentPartPr>
              <p14:xfrm>
                <a:off x="5663812" y="4841662"/>
                <a:ext cx="99720" cy="76680"/>
              </p14:xfrm>
            </p:contentPart>
          </mc:Choice>
          <mc:Fallback xmlns="">
            <p:pic>
              <p:nvPicPr>
                <p:cNvPr id="55" name="Ink 54">
                  <a:extLst>
                    <a:ext uri="{FF2B5EF4-FFF2-40B4-BE49-F238E27FC236}">
                      <a16:creationId xmlns:a16="http://schemas.microsoft.com/office/drawing/2014/main" id="{1A0A3D3C-F9BA-F4A4-538E-38B4E675FB3E}"/>
                    </a:ext>
                  </a:extLst>
                </p:cNvPr>
                <p:cNvPicPr/>
                <p:nvPr/>
              </p:nvPicPr>
              <p:blipFill>
                <a:blip r:embed="rId102"/>
                <a:stretch>
                  <a:fillRect/>
                </a:stretch>
              </p:blipFill>
              <p:spPr>
                <a:xfrm>
                  <a:off x="5655172" y="4833022"/>
                  <a:ext cx="117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Ink 55">
                  <a:extLst>
                    <a:ext uri="{FF2B5EF4-FFF2-40B4-BE49-F238E27FC236}">
                      <a16:creationId xmlns:a16="http://schemas.microsoft.com/office/drawing/2014/main" id="{C91FEA88-A931-2AB1-5E6A-3EA063B281E5}"/>
                    </a:ext>
                  </a:extLst>
                </p14:cNvPr>
                <p14:cNvContentPartPr/>
                <p14:nvPr/>
              </p14:nvContentPartPr>
              <p14:xfrm>
                <a:off x="5939932" y="4804222"/>
                <a:ext cx="86760" cy="226080"/>
              </p14:xfrm>
            </p:contentPart>
          </mc:Choice>
          <mc:Fallback xmlns="">
            <p:pic>
              <p:nvPicPr>
                <p:cNvPr id="56" name="Ink 55">
                  <a:extLst>
                    <a:ext uri="{FF2B5EF4-FFF2-40B4-BE49-F238E27FC236}">
                      <a16:creationId xmlns:a16="http://schemas.microsoft.com/office/drawing/2014/main" id="{C91FEA88-A931-2AB1-5E6A-3EA063B281E5}"/>
                    </a:ext>
                  </a:extLst>
                </p:cNvPr>
                <p:cNvPicPr/>
                <p:nvPr/>
              </p:nvPicPr>
              <p:blipFill>
                <a:blip r:embed="rId104"/>
                <a:stretch>
                  <a:fillRect/>
                </a:stretch>
              </p:blipFill>
              <p:spPr>
                <a:xfrm>
                  <a:off x="5930932" y="4795222"/>
                  <a:ext cx="104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Ink 56">
                  <a:extLst>
                    <a:ext uri="{FF2B5EF4-FFF2-40B4-BE49-F238E27FC236}">
                      <a16:creationId xmlns:a16="http://schemas.microsoft.com/office/drawing/2014/main" id="{818A4E48-2AA0-2FFB-D88D-39DB0DE5FDE6}"/>
                    </a:ext>
                  </a:extLst>
                </p14:cNvPr>
                <p14:cNvContentPartPr/>
                <p14:nvPr/>
              </p14:nvContentPartPr>
              <p14:xfrm>
                <a:off x="6139012" y="4811062"/>
                <a:ext cx="81360" cy="220320"/>
              </p14:xfrm>
            </p:contentPart>
          </mc:Choice>
          <mc:Fallback xmlns="">
            <p:pic>
              <p:nvPicPr>
                <p:cNvPr id="57" name="Ink 56">
                  <a:extLst>
                    <a:ext uri="{FF2B5EF4-FFF2-40B4-BE49-F238E27FC236}">
                      <a16:creationId xmlns:a16="http://schemas.microsoft.com/office/drawing/2014/main" id="{818A4E48-2AA0-2FFB-D88D-39DB0DE5FDE6}"/>
                    </a:ext>
                  </a:extLst>
                </p:cNvPr>
                <p:cNvPicPr/>
                <p:nvPr/>
              </p:nvPicPr>
              <p:blipFill>
                <a:blip r:embed="rId106"/>
                <a:stretch>
                  <a:fillRect/>
                </a:stretch>
              </p:blipFill>
              <p:spPr>
                <a:xfrm>
                  <a:off x="6130372" y="4802062"/>
                  <a:ext cx="99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Ink 57">
                  <a:extLst>
                    <a:ext uri="{FF2B5EF4-FFF2-40B4-BE49-F238E27FC236}">
                      <a16:creationId xmlns:a16="http://schemas.microsoft.com/office/drawing/2014/main" id="{D851EA74-D3F7-9867-6296-A6F6A9B998C4}"/>
                    </a:ext>
                  </a:extLst>
                </p14:cNvPr>
                <p14:cNvContentPartPr/>
                <p14:nvPr/>
              </p14:nvContentPartPr>
              <p14:xfrm>
                <a:off x="6451132" y="4755982"/>
                <a:ext cx="96840" cy="196200"/>
              </p14:xfrm>
            </p:contentPart>
          </mc:Choice>
          <mc:Fallback xmlns="">
            <p:pic>
              <p:nvPicPr>
                <p:cNvPr id="58" name="Ink 57">
                  <a:extLst>
                    <a:ext uri="{FF2B5EF4-FFF2-40B4-BE49-F238E27FC236}">
                      <a16:creationId xmlns:a16="http://schemas.microsoft.com/office/drawing/2014/main" id="{D851EA74-D3F7-9867-6296-A6F6A9B998C4}"/>
                    </a:ext>
                  </a:extLst>
                </p:cNvPr>
                <p:cNvPicPr/>
                <p:nvPr/>
              </p:nvPicPr>
              <p:blipFill>
                <a:blip r:embed="rId108"/>
                <a:stretch>
                  <a:fillRect/>
                </a:stretch>
              </p:blipFill>
              <p:spPr>
                <a:xfrm>
                  <a:off x="6442492" y="4746982"/>
                  <a:ext cx="114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0" name="Ink 59">
                  <a:extLst>
                    <a:ext uri="{FF2B5EF4-FFF2-40B4-BE49-F238E27FC236}">
                      <a16:creationId xmlns:a16="http://schemas.microsoft.com/office/drawing/2014/main" id="{77DD78D9-AA6C-D574-F4D9-30BD2158B702}"/>
                    </a:ext>
                  </a:extLst>
                </p14:cNvPr>
                <p14:cNvContentPartPr/>
                <p14:nvPr/>
              </p14:nvContentPartPr>
              <p14:xfrm>
                <a:off x="5793052" y="5271862"/>
                <a:ext cx="110520" cy="165960"/>
              </p14:xfrm>
            </p:contentPart>
          </mc:Choice>
          <mc:Fallback xmlns="">
            <p:pic>
              <p:nvPicPr>
                <p:cNvPr id="60" name="Ink 59">
                  <a:extLst>
                    <a:ext uri="{FF2B5EF4-FFF2-40B4-BE49-F238E27FC236}">
                      <a16:creationId xmlns:a16="http://schemas.microsoft.com/office/drawing/2014/main" id="{77DD78D9-AA6C-D574-F4D9-30BD2158B702}"/>
                    </a:ext>
                  </a:extLst>
                </p:cNvPr>
                <p:cNvPicPr/>
                <p:nvPr/>
              </p:nvPicPr>
              <p:blipFill>
                <a:blip r:embed="rId110"/>
                <a:stretch>
                  <a:fillRect/>
                </a:stretch>
              </p:blipFill>
              <p:spPr>
                <a:xfrm>
                  <a:off x="5784412" y="5262862"/>
                  <a:ext cx="128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Ink 60">
                  <a:extLst>
                    <a:ext uri="{FF2B5EF4-FFF2-40B4-BE49-F238E27FC236}">
                      <a16:creationId xmlns:a16="http://schemas.microsoft.com/office/drawing/2014/main" id="{37DA93E9-4989-7CF3-6AE8-921D901E4FF3}"/>
                    </a:ext>
                  </a:extLst>
                </p14:cNvPr>
                <p14:cNvContentPartPr/>
                <p14:nvPr/>
              </p14:nvContentPartPr>
              <p14:xfrm>
                <a:off x="5946412" y="5321182"/>
                <a:ext cx="79200" cy="98280"/>
              </p14:xfrm>
            </p:contentPart>
          </mc:Choice>
          <mc:Fallback xmlns="">
            <p:pic>
              <p:nvPicPr>
                <p:cNvPr id="61" name="Ink 60">
                  <a:extLst>
                    <a:ext uri="{FF2B5EF4-FFF2-40B4-BE49-F238E27FC236}">
                      <a16:creationId xmlns:a16="http://schemas.microsoft.com/office/drawing/2014/main" id="{37DA93E9-4989-7CF3-6AE8-921D901E4FF3}"/>
                    </a:ext>
                  </a:extLst>
                </p:cNvPr>
                <p:cNvPicPr/>
                <p:nvPr/>
              </p:nvPicPr>
              <p:blipFill>
                <a:blip r:embed="rId112"/>
                <a:stretch>
                  <a:fillRect/>
                </a:stretch>
              </p:blipFill>
              <p:spPr>
                <a:xfrm>
                  <a:off x="5937412" y="5312542"/>
                  <a:ext cx="96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 name="Ink 61">
                  <a:extLst>
                    <a:ext uri="{FF2B5EF4-FFF2-40B4-BE49-F238E27FC236}">
                      <a16:creationId xmlns:a16="http://schemas.microsoft.com/office/drawing/2014/main" id="{FAFEE699-A463-1EF0-A683-3324950A4607}"/>
                    </a:ext>
                  </a:extLst>
                </p14:cNvPr>
                <p14:cNvContentPartPr/>
                <p14:nvPr/>
              </p14:nvContentPartPr>
              <p14:xfrm>
                <a:off x="6075652" y="5243062"/>
                <a:ext cx="81000" cy="146160"/>
              </p14:xfrm>
            </p:contentPart>
          </mc:Choice>
          <mc:Fallback xmlns="">
            <p:pic>
              <p:nvPicPr>
                <p:cNvPr id="62" name="Ink 61">
                  <a:extLst>
                    <a:ext uri="{FF2B5EF4-FFF2-40B4-BE49-F238E27FC236}">
                      <a16:creationId xmlns:a16="http://schemas.microsoft.com/office/drawing/2014/main" id="{FAFEE699-A463-1EF0-A683-3324950A4607}"/>
                    </a:ext>
                  </a:extLst>
                </p:cNvPr>
                <p:cNvPicPr/>
                <p:nvPr/>
              </p:nvPicPr>
              <p:blipFill>
                <a:blip r:embed="rId114"/>
                <a:stretch>
                  <a:fillRect/>
                </a:stretch>
              </p:blipFill>
              <p:spPr>
                <a:xfrm>
                  <a:off x="6067012" y="5234062"/>
                  <a:ext cx="98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3" name="Ink 62">
                  <a:extLst>
                    <a:ext uri="{FF2B5EF4-FFF2-40B4-BE49-F238E27FC236}">
                      <a16:creationId xmlns:a16="http://schemas.microsoft.com/office/drawing/2014/main" id="{2B16EEBD-7369-C216-8898-EFB46171A83B}"/>
                    </a:ext>
                  </a:extLst>
                </p14:cNvPr>
                <p14:cNvContentPartPr/>
                <p14:nvPr/>
              </p14:nvContentPartPr>
              <p14:xfrm>
                <a:off x="6229732" y="5297062"/>
                <a:ext cx="147240" cy="128160"/>
              </p14:xfrm>
            </p:contentPart>
          </mc:Choice>
          <mc:Fallback xmlns="">
            <p:pic>
              <p:nvPicPr>
                <p:cNvPr id="63" name="Ink 62">
                  <a:extLst>
                    <a:ext uri="{FF2B5EF4-FFF2-40B4-BE49-F238E27FC236}">
                      <a16:creationId xmlns:a16="http://schemas.microsoft.com/office/drawing/2014/main" id="{2B16EEBD-7369-C216-8898-EFB46171A83B}"/>
                    </a:ext>
                  </a:extLst>
                </p:cNvPr>
                <p:cNvPicPr/>
                <p:nvPr/>
              </p:nvPicPr>
              <p:blipFill>
                <a:blip r:embed="rId116"/>
                <a:stretch>
                  <a:fillRect/>
                </a:stretch>
              </p:blipFill>
              <p:spPr>
                <a:xfrm>
                  <a:off x="6220732" y="5288062"/>
                  <a:ext cx="16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24" name="Ink 1023">
                  <a:extLst>
                    <a:ext uri="{FF2B5EF4-FFF2-40B4-BE49-F238E27FC236}">
                      <a16:creationId xmlns:a16="http://schemas.microsoft.com/office/drawing/2014/main" id="{BF3818F9-2E2A-20FB-EB9D-D505E138D051}"/>
                    </a:ext>
                  </a:extLst>
                </p14:cNvPr>
                <p14:cNvContentPartPr/>
                <p14:nvPr/>
              </p14:nvContentPartPr>
              <p14:xfrm>
                <a:off x="5399932" y="5577862"/>
                <a:ext cx="135000" cy="269640"/>
              </p14:xfrm>
            </p:contentPart>
          </mc:Choice>
          <mc:Fallback xmlns="">
            <p:pic>
              <p:nvPicPr>
                <p:cNvPr id="1024" name="Ink 1023">
                  <a:extLst>
                    <a:ext uri="{FF2B5EF4-FFF2-40B4-BE49-F238E27FC236}">
                      <a16:creationId xmlns:a16="http://schemas.microsoft.com/office/drawing/2014/main" id="{BF3818F9-2E2A-20FB-EB9D-D505E138D051}"/>
                    </a:ext>
                  </a:extLst>
                </p:cNvPr>
                <p:cNvPicPr/>
                <p:nvPr/>
              </p:nvPicPr>
              <p:blipFill>
                <a:blip r:embed="rId118"/>
                <a:stretch>
                  <a:fillRect/>
                </a:stretch>
              </p:blipFill>
              <p:spPr>
                <a:xfrm>
                  <a:off x="5391292" y="5569222"/>
                  <a:ext cx="152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26" name="Ink 1025">
                  <a:extLst>
                    <a:ext uri="{FF2B5EF4-FFF2-40B4-BE49-F238E27FC236}">
                      <a16:creationId xmlns:a16="http://schemas.microsoft.com/office/drawing/2014/main" id="{6D0E8639-C04A-4FB1-6568-733460DD0039}"/>
                    </a:ext>
                  </a:extLst>
                </p14:cNvPr>
                <p14:cNvContentPartPr/>
                <p14:nvPr/>
              </p14:nvContentPartPr>
              <p14:xfrm>
                <a:off x="6016972" y="5498662"/>
                <a:ext cx="64800" cy="630000"/>
              </p14:xfrm>
            </p:contentPart>
          </mc:Choice>
          <mc:Fallback xmlns="">
            <p:pic>
              <p:nvPicPr>
                <p:cNvPr id="1026" name="Ink 1025">
                  <a:extLst>
                    <a:ext uri="{FF2B5EF4-FFF2-40B4-BE49-F238E27FC236}">
                      <a16:creationId xmlns:a16="http://schemas.microsoft.com/office/drawing/2014/main" id="{6D0E8639-C04A-4FB1-6568-733460DD0039}"/>
                    </a:ext>
                  </a:extLst>
                </p:cNvPr>
                <p:cNvPicPr/>
                <p:nvPr/>
              </p:nvPicPr>
              <p:blipFill>
                <a:blip r:embed="rId120"/>
                <a:stretch>
                  <a:fillRect/>
                </a:stretch>
              </p:blipFill>
              <p:spPr>
                <a:xfrm>
                  <a:off x="6008332" y="5489662"/>
                  <a:ext cx="8244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27" name="Ink 1026">
                  <a:extLst>
                    <a:ext uri="{FF2B5EF4-FFF2-40B4-BE49-F238E27FC236}">
                      <a16:creationId xmlns:a16="http://schemas.microsoft.com/office/drawing/2014/main" id="{DEF57B01-A932-39A7-01F6-1DCE688A917D}"/>
                    </a:ext>
                  </a:extLst>
                </p14:cNvPr>
                <p14:cNvContentPartPr/>
                <p14:nvPr/>
              </p14:nvContentPartPr>
              <p14:xfrm>
                <a:off x="5627092" y="6078622"/>
                <a:ext cx="177120" cy="437040"/>
              </p14:xfrm>
            </p:contentPart>
          </mc:Choice>
          <mc:Fallback xmlns="">
            <p:pic>
              <p:nvPicPr>
                <p:cNvPr id="1027" name="Ink 1026">
                  <a:extLst>
                    <a:ext uri="{FF2B5EF4-FFF2-40B4-BE49-F238E27FC236}">
                      <a16:creationId xmlns:a16="http://schemas.microsoft.com/office/drawing/2014/main" id="{DEF57B01-A932-39A7-01F6-1DCE688A917D}"/>
                    </a:ext>
                  </a:extLst>
                </p:cNvPr>
                <p:cNvPicPr/>
                <p:nvPr/>
              </p:nvPicPr>
              <p:blipFill>
                <a:blip r:embed="rId122"/>
                <a:stretch>
                  <a:fillRect/>
                </a:stretch>
              </p:blipFill>
              <p:spPr>
                <a:xfrm>
                  <a:off x="5618092" y="6069982"/>
                  <a:ext cx="1947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8" name="Ink 1027">
                  <a:extLst>
                    <a:ext uri="{FF2B5EF4-FFF2-40B4-BE49-F238E27FC236}">
                      <a16:creationId xmlns:a16="http://schemas.microsoft.com/office/drawing/2014/main" id="{FCDA493C-D6DE-C13F-B222-92C018CCA45D}"/>
                    </a:ext>
                  </a:extLst>
                </p14:cNvPr>
                <p14:cNvContentPartPr/>
                <p14:nvPr/>
              </p14:nvContentPartPr>
              <p14:xfrm>
                <a:off x="5844892" y="6087982"/>
                <a:ext cx="209520" cy="336960"/>
              </p14:xfrm>
            </p:contentPart>
          </mc:Choice>
          <mc:Fallback xmlns="">
            <p:pic>
              <p:nvPicPr>
                <p:cNvPr id="1028" name="Ink 1027">
                  <a:extLst>
                    <a:ext uri="{FF2B5EF4-FFF2-40B4-BE49-F238E27FC236}">
                      <a16:creationId xmlns:a16="http://schemas.microsoft.com/office/drawing/2014/main" id="{FCDA493C-D6DE-C13F-B222-92C018CCA45D}"/>
                    </a:ext>
                  </a:extLst>
                </p:cNvPr>
                <p:cNvPicPr/>
                <p:nvPr/>
              </p:nvPicPr>
              <p:blipFill>
                <a:blip r:embed="rId124"/>
                <a:stretch>
                  <a:fillRect/>
                </a:stretch>
              </p:blipFill>
              <p:spPr>
                <a:xfrm>
                  <a:off x="5835892" y="6079342"/>
                  <a:ext cx="227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9" name="Ink 1028">
                  <a:extLst>
                    <a:ext uri="{FF2B5EF4-FFF2-40B4-BE49-F238E27FC236}">
                      <a16:creationId xmlns:a16="http://schemas.microsoft.com/office/drawing/2014/main" id="{9708BB8D-CE3A-BC69-B736-55E10617EF42}"/>
                    </a:ext>
                  </a:extLst>
                </p14:cNvPr>
                <p14:cNvContentPartPr/>
                <p14:nvPr/>
              </p14:nvContentPartPr>
              <p14:xfrm>
                <a:off x="6020932" y="6208942"/>
                <a:ext cx="239760" cy="181800"/>
              </p14:xfrm>
            </p:contentPart>
          </mc:Choice>
          <mc:Fallback xmlns="">
            <p:pic>
              <p:nvPicPr>
                <p:cNvPr id="1029" name="Ink 1028">
                  <a:extLst>
                    <a:ext uri="{FF2B5EF4-FFF2-40B4-BE49-F238E27FC236}">
                      <a16:creationId xmlns:a16="http://schemas.microsoft.com/office/drawing/2014/main" id="{9708BB8D-CE3A-BC69-B736-55E10617EF42}"/>
                    </a:ext>
                  </a:extLst>
                </p:cNvPr>
                <p:cNvPicPr/>
                <p:nvPr/>
              </p:nvPicPr>
              <p:blipFill>
                <a:blip r:embed="rId126"/>
                <a:stretch>
                  <a:fillRect/>
                </a:stretch>
              </p:blipFill>
              <p:spPr>
                <a:xfrm>
                  <a:off x="6011932" y="6199942"/>
                  <a:ext cx="257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0" name="Ink 1029">
                  <a:extLst>
                    <a:ext uri="{FF2B5EF4-FFF2-40B4-BE49-F238E27FC236}">
                      <a16:creationId xmlns:a16="http://schemas.microsoft.com/office/drawing/2014/main" id="{FF6F8659-60DD-A1ED-5068-69B746525574}"/>
                    </a:ext>
                  </a:extLst>
                </p14:cNvPr>
                <p14:cNvContentPartPr/>
                <p14:nvPr/>
              </p14:nvContentPartPr>
              <p14:xfrm>
                <a:off x="6306052" y="6171502"/>
                <a:ext cx="77040" cy="185760"/>
              </p14:xfrm>
            </p:contentPart>
          </mc:Choice>
          <mc:Fallback xmlns="">
            <p:pic>
              <p:nvPicPr>
                <p:cNvPr id="1030" name="Ink 1029">
                  <a:extLst>
                    <a:ext uri="{FF2B5EF4-FFF2-40B4-BE49-F238E27FC236}">
                      <a16:creationId xmlns:a16="http://schemas.microsoft.com/office/drawing/2014/main" id="{FF6F8659-60DD-A1ED-5068-69B746525574}"/>
                    </a:ext>
                  </a:extLst>
                </p:cNvPr>
                <p:cNvPicPr/>
                <p:nvPr/>
              </p:nvPicPr>
              <p:blipFill>
                <a:blip r:embed="rId128"/>
                <a:stretch>
                  <a:fillRect/>
                </a:stretch>
              </p:blipFill>
              <p:spPr>
                <a:xfrm>
                  <a:off x="6297412" y="6162862"/>
                  <a:ext cx="94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1" name="Ink 1030">
                  <a:extLst>
                    <a:ext uri="{FF2B5EF4-FFF2-40B4-BE49-F238E27FC236}">
                      <a16:creationId xmlns:a16="http://schemas.microsoft.com/office/drawing/2014/main" id="{95F9A8CD-B7CD-1335-629E-1511C8124E51}"/>
                    </a:ext>
                  </a:extLst>
                </p14:cNvPr>
                <p14:cNvContentPartPr/>
                <p14:nvPr/>
              </p14:nvContentPartPr>
              <p14:xfrm>
                <a:off x="6419092" y="6180502"/>
                <a:ext cx="216720" cy="198360"/>
              </p14:xfrm>
            </p:contentPart>
          </mc:Choice>
          <mc:Fallback xmlns="">
            <p:pic>
              <p:nvPicPr>
                <p:cNvPr id="1031" name="Ink 1030">
                  <a:extLst>
                    <a:ext uri="{FF2B5EF4-FFF2-40B4-BE49-F238E27FC236}">
                      <a16:creationId xmlns:a16="http://schemas.microsoft.com/office/drawing/2014/main" id="{95F9A8CD-B7CD-1335-629E-1511C8124E51}"/>
                    </a:ext>
                  </a:extLst>
                </p:cNvPr>
                <p:cNvPicPr/>
                <p:nvPr/>
              </p:nvPicPr>
              <p:blipFill>
                <a:blip r:embed="rId130"/>
                <a:stretch>
                  <a:fillRect/>
                </a:stretch>
              </p:blipFill>
              <p:spPr>
                <a:xfrm>
                  <a:off x="6410092" y="6171862"/>
                  <a:ext cx="234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32" name="Ink 1031">
                  <a:extLst>
                    <a:ext uri="{FF2B5EF4-FFF2-40B4-BE49-F238E27FC236}">
                      <a16:creationId xmlns:a16="http://schemas.microsoft.com/office/drawing/2014/main" id="{02FEB526-B381-00F7-4096-170CC5934086}"/>
                    </a:ext>
                  </a:extLst>
                </p14:cNvPr>
                <p14:cNvContentPartPr/>
                <p14:nvPr/>
              </p14:nvContentPartPr>
              <p14:xfrm>
                <a:off x="2925652" y="6160342"/>
                <a:ext cx="3142800" cy="660240"/>
              </p14:xfrm>
            </p:contentPart>
          </mc:Choice>
          <mc:Fallback xmlns="">
            <p:pic>
              <p:nvPicPr>
                <p:cNvPr id="1032" name="Ink 1031">
                  <a:extLst>
                    <a:ext uri="{FF2B5EF4-FFF2-40B4-BE49-F238E27FC236}">
                      <a16:creationId xmlns:a16="http://schemas.microsoft.com/office/drawing/2014/main" id="{02FEB526-B381-00F7-4096-170CC5934086}"/>
                    </a:ext>
                  </a:extLst>
                </p:cNvPr>
                <p:cNvPicPr/>
                <p:nvPr/>
              </p:nvPicPr>
              <p:blipFill>
                <a:blip r:embed="rId132"/>
                <a:stretch>
                  <a:fillRect/>
                </a:stretch>
              </p:blipFill>
              <p:spPr>
                <a:xfrm>
                  <a:off x="2916652" y="6151702"/>
                  <a:ext cx="31604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3" name="Ink 1032">
                  <a:extLst>
                    <a:ext uri="{FF2B5EF4-FFF2-40B4-BE49-F238E27FC236}">
                      <a16:creationId xmlns:a16="http://schemas.microsoft.com/office/drawing/2014/main" id="{B119C5DD-06D1-62B4-54F4-E7806645368F}"/>
                    </a:ext>
                  </a:extLst>
                </p14:cNvPr>
                <p14:cNvContentPartPr/>
                <p14:nvPr/>
              </p14:nvContentPartPr>
              <p14:xfrm>
                <a:off x="2829892" y="6069262"/>
                <a:ext cx="115920" cy="258480"/>
              </p14:xfrm>
            </p:contentPart>
          </mc:Choice>
          <mc:Fallback xmlns="">
            <p:pic>
              <p:nvPicPr>
                <p:cNvPr id="1033" name="Ink 1032">
                  <a:extLst>
                    <a:ext uri="{FF2B5EF4-FFF2-40B4-BE49-F238E27FC236}">
                      <a16:creationId xmlns:a16="http://schemas.microsoft.com/office/drawing/2014/main" id="{B119C5DD-06D1-62B4-54F4-E7806645368F}"/>
                    </a:ext>
                  </a:extLst>
                </p:cNvPr>
                <p:cNvPicPr/>
                <p:nvPr/>
              </p:nvPicPr>
              <p:blipFill>
                <a:blip r:embed="rId134"/>
                <a:stretch>
                  <a:fillRect/>
                </a:stretch>
              </p:blipFill>
              <p:spPr>
                <a:xfrm>
                  <a:off x="2820892" y="6060262"/>
                  <a:ext cx="133560" cy="27612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E62DF-BBF3-AD47-760F-BDCAB579E9E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D43CB078-3756-3C34-A773-8E1F613A85A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Scalar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87E9E7B-8E5B-555D-BB20-58B72C312324}"/>
              </a:ext>
            </a:extLst>
          </p:cNvPr>
          <p:cNvSpPr txBox="1"/>
          <p:nvPr/>
        </p:nvSpPr>
        <p:spPr>
          <a:xfrm>
            <a:off x="177646" y="654344"/>
            <a:ext cx="11486844" cy="400109"/>
          </a:xfrm>
          <a:prstGeom prst="rect">
            <a:avLst/>
          </a:prstGeom>
          <a:noFill/>
        </p:spPr>
        <p:txBody>
          <a:bodyPr wrap="square" lIns="121899" tIns="60949" rIns="121899" bIns="60949" rtlCol="0">
            <a:spAutoFit/>
          </a:bodyPr>
          <a:lstStyle/>
          <a:p>
            <a:r>
              <a:rPr lang="en-IN" sz="1800" dirty="0"/>
              <a:t>A scalar UDF in </a:t>
            </a:r>
            <a:r>
              <a:rPr lang="en-IN" sz="1800" dirty="0" err="1"/>
              <a:t>hana</a:t>
            </a:r>
            <a:r>
              <a:rPr lang="en-IN" sz="1800" dirty="0"/>
              <a:t> which returns exactly one value.</a:t>
            </a:r>
          </a:p>
        </p:txBody>
      </p:sp>
      <p:sp>
        <p:nvSpPr>
          <p:cNvPr id="4" name="TextBox 3">
            <a:extLst>
              <a:ext uri="{FF2B5EF4-FFF2-40B4-BE49-F238E27FC236}">
                <a16:creationId xmlns:a16="http://schemas.microsoft.com/office/drawing/2014/main" id="{78A55F07-21EF-C063-3478-1C4014A08F77}"/>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88F8EBB5-F74C-C563-2391-E5A099A7A9D2}"/>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0E1CF9F9-7518-887E-7223-62FC82A0DF2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sp>
        <p:nvSpPr>
          <p:cNvPr id="7" name="Rectangle 6">
            <a:extLst>
              <a:ext uri="{FF2B5EF4-FFF2-40B4-BE49-F238E27FC236}">
                <a16:creationId xmlns:a16="http://schemas.microsoft.com/office/drawing/2014/main" id="{48FFFEB7-69BF-362F-8EC0-398081FCDEA4}"/>
              </a:ext>
            </a:extLst>
          </p:cNvPr>
          <p:cNvSpPr/>
          <p:nvPr/>
        </p:nvSpPr>
        <p:spPr>
          <a:xfrm>
            <a:off x="4222204" y="1556792"/>
            <a:ext cx="2808312"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Definition</a:t>
            </a:r>
          </a:p>
        </p:txBody>
      </p:sp>
      <p:sp>
        <p:nvSpPr>
          <p:cNvPr id="8" name="Rectangle 7">
            <a:extLst>
              <a:ext uri="{FF2B5EF4-FFF2-40B4-BE49-F238E27FC236}">
                <a16:creationId xmlns:a16="http://schemas.microsoft.com/office/drawing/2014/main" id="{E07570A6-9D69-DA52-EF8A-4B8AFBAFB502}"/>
              </a:ext>
            </a:extLst>
          </p:cNvPr>
          <p:cNvSpPr/>
          <p:nvPr/>
        </p:nvSpPr>
        <p:spPr>
          <a:xfrm>
            <a:off x="4222204" y="3068959"/>
            <a:ext cx="2880320" cy="1296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implementation Reference</a:t>
            </a:r>
          </a:p>
        </p:txBody>
      </p:sp>
      <p:sp>
        <p:nvSpPr>
          <p:cNvPr id="9" name="Rectangle 8">
            <a:extLst>
              <a:ext uri="{FF2B5EF4-FFF2-40B4-BE49-F238E27FC236}">
                <a16:creationId xmlns:a16="http://schemas.microsoft.com/office/drawing/2014/main" id="{D310D27D-1303-8FB0-CB6A-8E502DA17657}"/>
              </a:ext>
            </a:extLst>
          </p:cNvPr>
          <p:cNvSpPr/>
          <p:nvPr/>
        </p:nvSpPr>
        <p:spPr>
          <a:xfrm>
            <a:off x="8379089" y="1574614"/>
            <a:ext cx="2880320" cy="2790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Class</a:t>
            </a:r>
          </a:p>
          <a:p>
            <a:pPr algn="ctr"/>
            <a:endParaRPr lang="en-IN" dirty="0"/>
          </a:p>
          <a:p>
            <a:pPr algn="ctr"/>
            <a:r>
              <a:rPr lang="en-IN" dirty="0"/>
              <a:t>Function code()</a:t>
            </a:r>
          </a:p>
          <a:p>
            <a:pPr algn="ctr"/>
            <a:r>
              <a:rPr lang="en-IN" dirty="0"/>
              <a:t>coda</a:t>
            </a:r>
          </a:p>
        </p:txBody>
      </p:sp>
      <p:sp>
        <p:nvSpPr>
          <p:cNvPr id="10" name="Rectangle 9">
            <a:extLst>
              <a:ext uri="{FF2B5EF4-FFF2-40B4-BE49-F238E27FC236}">
                <a16:creationId xmlns:a16="http://schemas.microsoft.com/office/drawing/2014/main" id="{64F1C177-BC09-D97A-14AE-193285805E23}"/>
              </a:ext>
            </a:extLst>
          </p:cNvPr>
          <p:cNvSpPr/>
          <p:nvPr/>
        </p:nvSpPr>
        <p:spPr>
          <a:xfrm>
            <a:off x="477788" y="1556792"/>
            <a:ext cx="2395843" cy="2880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CDS entity</a:t>
            </a:r>
          </a:p>
          <a:p>
            <a:pPr algn="ctr"/>
            <a:endParaRPr lang="en-IN" dirty="0"/>
          </a:p>
          <a:p>
            <a:pPr algn="ctr"/>
            <a:r>
              <a:rPr lang="en-IN" dirty="0" err="1"/>
              <a:t>Myfunc</a:t>
            </a:r>
            <a:r>
              <a:rPr lang="en-IN" dirty="0"/>
              <a:t>() as result</a:t>
            </a:r>
          </a:p>
        </p:txBody>
      </p:sp>
    </p:spTree>
    <p:extLst>
      <p:ext uri="{BB962C8B-B14F-4D97-AF65-F5344CB8AC3E}">
        <p14:creationId xmlns:p14="http://schemas.microsoft.com/office/powerpoint/2010/main" val="28521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7</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SQL Script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AMDP</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Table Functions</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Scalar functions</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37"/>
          <p:cNvSpPr txBox="1"/>
          <p:nvPr/>
        </p:nvSpPr>
        <p:spPr>
          <a:xfrm>
            <a:off x="224979" y="788088"/>
            <a:ext cx="11806237" cy="39703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a programming language used inside databases, which is an advance version of plain SQL. It is the last option to improve performance of our applications and achieve code to data paradigm by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code-push-down.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Why SQL 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the past we used to Fetch the data in ABAP, Loop over the data, Process the data and then write data back to database. We want to fully leverage the computational powers of SAP HANA, hence using SQL script we can achieve it. All our data intensive logic which we write using ABAP can now be pushed down to HANA DB using SQL Script.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https://help.sap.com/docs/SAP_HANA_PLATFORM?locale=en-US&amp;task=use_task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not case-sensitive and every line ends with semi-colon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 use the code constructs like IF, ELSE, LOOP, FOR, WHILE, RAISE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create variables, they are assigned with null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 is comparison operator and := is the assignment operator. We can assign the value to variable using the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but when we use the variable in the code, we use value of (:) operator to use a variable.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assign the a query to a variable, the variable will allocate memory automatically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7" name="Google Shape;1067;p3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SQL Scripting</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Google Shape;1057;p36"/>
          <p:cNvSpPr txBox="1"/>
          <p:nvPr/>
        </p:nvSpPr>
        <p:spPr>
          <a:xfrm>
            <a:off x="224979" y="1262371"/>
            <a:ext cx="11806237" cy="452431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Sometimes, the CDS performance is not suitable for our use case and we need more complex technique to process our data deep into database to get best performance using code-to-data paradigm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want to use database specific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have limitations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cannot be debugged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Overcome the disadvantages of CDS where we need to branch output of one Queries to another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write imperative logic using CDS – IF, ELSE, LOOP, WHITE, EXCEPTION etc.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also does a strict type check while writing joins and associations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 AMDP 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 static function in ABAP class marked with marker interface IF_AMDP_MARKER_HDB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function can only have Import and Export parameters and all parameters must be passed by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use complex data types (deep)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Any DB table which we plan to use with AMDP should be added to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using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clause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AMDP, A procedure gets created inside the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code will be written in SQL scripting programming language which will be pushed into the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we directly execute AMDP in DB, there is no automatic client handling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8" name="Google Shape;1058;p3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AMDP – ABAP managed Data procedure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What is AMDP?</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2585301"/>
          </a:xfrm>
          <a:prstGeom prst="rect">
            <a:avLst/>
          </a:prstGeom>
          <a:noFill/>
        </p:spPr>
        <p:txBody>
          <a:bodyPr wrap="square" lIns="121899" tIns="60949" rIns="121899" bIns="60949" rtlCol="0">
            <a:spAutoFit/>
          </a:bodyPr>
          <a:lstStyle/>
          <a:p>
            <a:r>
              <a:rPr lang="en-IN" sz="1600" dirty="0"/>
              <a:t>AMDP stands for </a:t>
            </a:r>
            <a:r>
              <a:rPr lang="en-IN" sz="1600" b="1" dirty="0"/>
              <a:t>ABAP Managed Data Procedure, </a:t>
            </a:r>
            <a:r>
              <a:rPr lang="en-IN" sz="1600" dirty="0"/>
              <a:t>it is one the best way to integrate the SQL Script code in SAP ABAP system.</a:t>
            </a:r>
          </a:p>
          <a:p>
            <a:pPr marL="285750" indent="-285750">
              <a:buFont typeface="Arial" panose="020B0604020202020204" pitchFamily="34" charset="0"/>
              <a:buChar char="•"/>
            </a:pPr>
            <a:r>
              <a:rPr lang="en-IN" sz="1600" dirty="0"/>
              <a:t>An AMDP is a ABAP class which contains SQL Script code</a:t>
            </a:r>
          </a:p>
          <a:p>
            <a:pPr marL="285750" indent="-285750">
              <a:buFont typeface="Arial" panose="020B0604020202020204" pitchFamily="34" charset="0"/>
              <a:buChar char="•"/>
            </a:pPr>
            <a:r>
              <a:rPr lang="en-IN" sz="1600" dirty="0"/>
              <a:t>It allows to write, test, debug, manage SQL Script code direct via ADT along with ABAP layer</a:t>
            </a:r>
          </a:p>
          <a:p>
            <a:pPr marL="285750" indent="-285750">
              <a:buFont typeface="Arial" panose="020B0604020202020204" pitchFamily="34" charset="0"/>
              <a:buChar char="•"/>
            </a:pPr>
            <a:r>
              <a:rPr lang="en-IN" sz="1600" dirty="0"/>
              <a:t>You don’t need to login to HANA DB with HANA Studio</a:t>
            </a:r>
          </a:p>
          <a:p>
            <a:pPr marL="285750" indent="-285750">
              <a:buFont typeface="Arial" panose="020B0604020202020204" pitchFamily="34" charset="0"/>
              <a:buChar char="•"/>
            </a:pPr>
            <a:r>
              <a:rPr lang="en-IN" sz="1600" dirty="0"/>
              <a:t>An AMDP is managed in ABAP layer hence it is transported to Q and P via ABAP transport</a:t>
            </a:r>
          </a:p>
          <a:p>
            <a:pPr marL="285750" indent="-285750">
              <a:buFont typeface="Arial" panose="020B0604020202020204" pitchFamily="34" charset="0"/>
              <a:buChar char="•"/>
            </a:pPr>
            <a:r>
              <a:rPr lang="en-IN" sz="1600" dirty="0"/>
              <a:t>Debugging of SQL Script is also done in ABAP layer</a:t>
            </a:r>
          </a:p>
          <a:p>
            <a:pPr marL="285750" indent="-285750">
              <a:buFont typeface="Arial" panose="020B0604020202020204" pitchFamily="34" charset="0"/>
              <a:buChar char="•"/>
            </a:pPr>
            <a:r>
              <a:rPr lang="en-IN" sz="1600" dirty="0"/>
              <a:t>Its top-down approach to push down logic to DB level</a:t>
            </a:r>
          </a:p>
          <a:p>
            <a:endParaRPr lang="en-IN" sz="1600" dirty="0"/>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pic>
        <p:nvPicPr>
          <p:cNvPr id="7" name="Picture 2" descr="Senseless ↠ Peter Parker - 29 | Tom holland, Tom holland spiderman, Tom  holland peter parker">
            <a:extLst>
              <a:ext uri="{FF2B5EF4-FFF2-40B4-BE49-F238E27FC236}">
                <a16:creationId xmlns:a16="http://schemas.microsoft.com/office/drawing/2014/main" id="{8DA336B3-EC7B-5729-0559-00C637946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4" y="4662971"/>
            <a:ext cx="257175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67A2349E-1394-AA2A-3C5F-D7D425CCAB88}"/>
              </a:ext>
            </a:extLst>
          </p:cNvPr>
          <p:cNvSpPr/>
          <p:nvPr/>
        </p:nvSpPr>
        <p:spPr>
          <a:xfrm>
            <a:off x="3553594" y="4869160"/>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mutation</a:t>
            </a:r>
          </a:p>
        </p:txBody>
      </p:sp>
      <p:pic>
        <p:nvPicPr>
          <p:cNvPr id="9" name="Picture 6" descr="Dancing Spiderman GIF - Dancing Spiderman Dance - Discover &amp; Share GIFs |  Spiderman, Spiderman gif, Spiderman funny">
            <a:extLst>
              <a:ext uri="{FF2B5EF4-FFF2-40B4-BE49-F238E27FC236}">
                <a16:creationId xmlns:a16="http://schemas.microsoft.com/office/drawing/2014/main" id="{E00778DC-B1FF-A8D2-5FC2-E27DC4F4A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148" y="4673674"/>
            <a:ext cx="3312344" cy="16561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C7A7F8-79B9-5B30-70CA-1AEAB9EEA96B}"/>
              </a:ext>
            </a:extLst>
          </p:cNvPr>
          <p:cNvSpPr txBox="1"/>
          <p:nvPr/>
        </p:nvSpPr>
        <p:spPr>
          <a:xfrm>
            <a:off x="1485900" y="6285420"/>
            <a:ext cx="2952328" cy="461665"/>
          </a:xfrm>
          <a:prstGeom prst="rect">
            <a:avLst/>
          </a:prstGeom>
          <a:noFill/>
        </p:spPr>
        <p:txBody>
          <a:bodyPr wrap="square" rtlCol="0">
            <a:spAutoFit/>
          </a:bodyPr>
          <a:lstStyle/>
          <a:p>
            <a:r>
              <a:rPr lang="en-IN" b="1" dirty="0"/>
              <a:t>ABAP class</a:t>
            </a:r>
          </a:p>
        </p:txBody>
      </p:sp>
      <p:sp>
        <p:nvSpPr>
          <p:cNvPr id="11" name="TextBox 10">
            <a:extLst>
              <a:ext uri="{FF2B5EF4-FFF2-40B4-BE49-F238E27FC236}">
                <a16:creationId xmlns:a16="http://schemas.microsoft.com/office/drawing/2014/main" id="{A89523EC-5683-C66A-50C2-A040DD2715A3}"/>
              </a:ext>
            </a:extLst>
          </p:cNvPr>
          <p:cNvSpPr txBox="1"/>
          <p:nvPr/>
        </p:nvSpPr>
        <p:spPr>
          <a:xfrm>
            <a:off x="9109239" y="4293096"/>
            <a:ext cx="2952328" cy="461665"/>
          </a:xfrm>
          <a:prstGeom prst="rect">
            <a:avLst/>
          </a:prstGeom>
          <a:noFill/>
        </p:spPr>
        <p:txBody>
          <a:bodyPr wrap="square" rtlCol="0">
            <a:spAutoFit/>
          </a:bodyPr>
          <a:lstStyle/>
          <a:p>
            <a:r>
              <a:rPr lang="en-IN" b="1" dirty="0"/>
              <a:t>AMDP</a:t>
            </a:r>
          </a:p>
        </p:txBody>
      </p:sp>
      <p:sp>
        <p:nvSpPr>
          <p:cNvPr id="12" name="Arrow: Right 11">
            <a:extLst>
              <a:ext uri="{FF2B5EF4-FFF2-40B4-BE49-F238E27FC236}">
                <a16:creationId xmlns:a16="http://schemas.microsoft.com/office/drawing/2014/main" id="{E15C1BDA-8F56-160C-3D51-D7A06E2D30AF}"/>
              </a:ext>
            </a:extLst>
          </p:cNvPr>
          <p:cNvSpPr/>
          <p:nvPr/>
        </p:nvSpPr>
        <p:spPr>
          <a:xfrm>
            <a:off x="3583082" y="5555584"/>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IF_AMDP_MARKER_HDB</a:t>
            </a:r>
          </a:p>
        </p:txBody>
      </p:sp>
    </p:spTree>
    <p:extLst>
      <p:ext uri="{BB962C8B-B14F-4D97-AF65-F5344CB8AC3E}">
        <p14:creationId xmlns:p14="http://schemas.microsoft.com/office/powerpoint/2010/main" val="398113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Technicality</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5109069"/>
          </a:xfrm>
          <a:prstGeom prst="rect">
            <a:avLst/>
          </a:prstGeom>
          <a:noFill/>
        </p:spPr>
        <p:txBody>
          <a:bodyPr wrap="square" lIns="121899" tIns="60949" rIns="121899" bIns="60949" rtlCol="0">
            <a:spAutoFit/>
          </a:bodyPr>
          <a:lstStyle/>
          <a:p>
            <a:pPr marL="285750" indent="-285750">
              <a:buFont typeface="Arial" panose="020B0604020202020204" pitchFamily="34" charset="0"/>
              <a:buChar char="•"/>
            </a:pPr>
            <a:r>
              <a:rPr lang="en-IN" sz="1800" dirty="0"/>
              <a:t>You can only create an AMDP if your ABAP system is running on top of HANA Database</a:t>
            </a:r>
          </a:p>
          <a:p>
            <a:pPr marL="285750" indent="-285750">
              <a:buFont typeface="Arial" panose="020B0604020202020204" pitchFamily="34" charset="0"/>
              <a:buChar char="•"/>
            </a:pPr>
            <a:r>
              <a:rPr lang="en-IN" sz="1800" dirty="0"/>
              <a:t>It’s a method in the mutated ABAP class. The class can contain multiple AMDP functions</a:t>
            </a:r>
          </a:p>
          <a:p>
            <a:pPr marL="285750" indent="-285750">
              <a:buFont typeface="Arial" panose="020B0604020202020204" pitchFamily="34" charset="0"/>
              <a:buChar char="•"/>
            </a:pPr>
            <a:r>
              <a:rPr lang="en-IN" sz="1800" dirty="0"/>
              <a:t>You can also have normal ABAP functions in same class as well</a:t>
            </a:r>
          </a:p>
          <a:p>
            <a:pPr marL="285750" indent="-285750">
              <a:buFont typeface="Arial" panose="020B0604020202020204" pitchFamily="34" charset="0"/>
              <a:buChar char="•"/>
            </a:pPr>
            <a:r>
              <a:rPr lang="en-IN" sz="1800" dirty="0"/>
              <a:t>But the merging of ABAP code with SQL Script code is not allowed.</a:t>
            </a:r>
          </a:p>
          <a:p>
            <a:pPr marL="285750" indent="-285750">
              <a:buFont typeface="Arial" panose="020B0604020202020204" pitchFamily="34" charset="0"/>
              <a:buChar char="•"/>
            </a:pPr>
            <a:r>
              <a:rPr lang="en-IN" sz="1800" dirty="0"/>
              <a:t>You cannot call any ABAP statements like calling FM, printing data, calling another class etc.</a:t>
            </a:r>
          </a:p>
          <a:p>
            <a:pPr marL="285750" indent="-285750">
              <a:buFont typeface="Arial" panose="020B0604020202020204" pitchFamily="34" charset="0"/>
              <a:buChar char="•"/>
            </a:pPr>
            <a:r>
              <a:rPr lang="en-IN" sz="1800" dirty="0"/>
              <a:t>We can do design time syntax check on SQL script code and debug also</a:t>
            </a:r>
          </a:p>
          <a:p>
            <a:pPr marL="285750" indent="-285750">
              <a:buFont typeface="Arial" panose="020B0604020202020204" pitchFamily="34" charset="0"/>
              <a:buChar char="•"/>
            </a:pPr>
            <a:r>
              <a:rPr lang="en-IN" sz="1800" dirty="0"/>
              <a:t>The only tool used to make AMDP is ADT (not SAPGUI)</a:t>
            </a:r>
          </a:p>
          <a:p>
            <a:pPr marL="285750" indent="-285750">
              <a:buFont typeface="Arial" panose="020B0604020202020204" pitchFamily="34" charset="0"/>
              <a:buChar char="•"/>
            </a:pPr>
            <a:r>
              <a:rPr lang="en-IN" sz="1800" dirty="0"/>
              <a:t>The function must have the importing and exporting params only, returning is not allowed</a:t>
            </a:r>
          </a:p>
          <a:p>
            <a:pPr marL="285750" indent="-285750">
              <a:buFont typeface="Arial" panose="020B0604020202020204" pitchFamily="34" charset="0"/>
              <a:buChar char="•"/>
            </a:pPr>
            <a:r>
              <a:rPr lang="en-IN" sz="1800" dirty="0"/>
              <a:t>All the parameters must be </a:t>
            </a:r>
            <a:r>
              <a:rPr lang="en-IN" sz="1800" b="1" dirty="0"/>
              <a:t>passed by value </a:t>
            </a:r>
            <a:r>
              <a:rPr lang="en-IN" sz="1800" dirty="0"/>
              <a:t>only</a:t>
            </a:r>
          </a:p>
          <a:p>
            <a:pPr marL="285750" indent="-285750">
              <a:buFont typeface="Arial" panose="020B0604020202020204" pitchFamily="34" charset="0"/>
              <a:buChar char="•"/>
            </a:pPr>
            <a:r>
              <a:rPr lang="en-IN" sz="1800" dirty="0"/>
              <a:t>We cannot use nested tables, structures as data types of AMDP signature</a:t>
            </a:r>
          </a:p>
          <a:p>
            <a:pPr marL="285750" indent="-285750">
              <a:buFont typeface="Arial" panose="020B0604020202020204" pitchFamily="34" charset="0"/>
              <a:buChar char="•"/>
            </a:pPr>
            <a:r>
              <a:rPr lang="en-IN" sz="1800" dirty="0"/>
              <a:t>Its </a:t>
            </a:r>
            <a:r>
              <a:rPr lang="en-IN" sz="1800" b="1" dirty="0"/>
              <a:t>static function </a:t>
            </a:r>
            <a:r>
              <a:rPr lang="en-IN" sz="1800" dirty="0"/>
              <a:t>of the class which can be called by </a:t>
            </a:r>
            <a:r>
              <a:rPr lang="en-IN" sz="1800" dirty="0" err="1"/>
              <a:t>classname</a:t>
            </a:r>
            <a:r>
              <a:rPr lang="en-IN" sz="1800" dirty="0"/>
              <a:t>=&gt;</a:t>
            </a:r>
            <a:r>
              <a:rPr lang="en-IN" sz="1800" dirty="0" err="1"/>
              <a:t>function_name</a:t>
            </a:r>
            <a:endParaRPr lang="en-IN" sz="1800" dirty="0"/>
          </a:p>
          <a:p>
            <a:pPr marL="285750" indent="-285750">
              <a:buFont typeface="Arial" panose="020B0604020202020204" pitchFamily="34" charset="0"/>
              <a:buChar char="•"/>
            </a:pPr>
            <a:r>
              <a:rPr lang="en-IN" sz="1800" dirty="0"/>
              <a:t>AMDP function will follow a </a:t>
            </a:r>
            <a:r>
              <a:rPr lang="en-IN" sz="1800" b="1" dirty="0"/>
              <a:t>special syntax to declare</a:t>
            </a:r>
          </a:p>
          <a:p>
            <a:pPr marL="285750" indent="-285750">
              <a:buFont typeface="Arial" panose="020B0604020202020204" pitchFamily="34" charset="0"/>
              <a:buChar char="•"/>
            </a:pPr>
            <a:r>
              <a:rPr lang="en-IN" sz="1800" dirty="0"/>
              <a:t>Any DB table which we want to use inside AMDP must be added as </a:t>
            </a:r>
            <a:r>
              <a:rPr lang="en-IN" sz="1800" b="1" dirty="0"/>
              <a:t>using</a:t>
            </a:r>
            <a:r>
              <a:rPr lang="en-IN" sz="1800" dirty="0"/>
              <a:t> clause in function </a:t>
            </a:r>
            <a:r>
              <a:rPr lang="en-IN" sz="1800" dirty="0" err="1"/>
              <a:t>impl</a:t>
            </a:r>
            <a:r>
              <a:rPr lang="en-IN" sz="1800" dirty="0"/>
              <a:t>.</a:t>
            </a:r>
          </a:p>
          <a:p>
            <a:pPr marL="285750" indent="-285750">
              <a:buFont typeface="Arial" panose="020B0604020202020204" pitchFamily="34" charset="0"/>
              <a:buChar char="•"/>
            </a:pPr>
            <a:r>
              <a:rPr lang="en-IN" sz="1800" dirty="0"/>
              <a:t>AMDP is transported to Q and P using ABAP transport</a:t>
            </a:r>
          </a:p>
          <a:p>
            <a:pPr marL="285750" indent="-285750">
              <a:buFont typeface="Arial" panose="020B0604020202020204" pitchFamily="34" charset="0"/>
              <a:buChar char="•"/>
            </a:pPr>
            <a:r>
              <a:rPr lang="en-IN" sz="1800" dirty="0"/>
              <a:t>Only SQL script language is supported</a:t>
            </a:r>
          </a:p>
          <a:p>
            <a:pPr marL="285750" indent="-285750">
              <a:buFont typeface="Arial" panose="020B0604020202020204" pitchFamily="34" charset="0"/>
              <a:buChar char="•"/>
            </a:pPr>
            <a:r>
              <a:rPr lang="en-IN" sz="1800" b="1" dirty="0"/>
              <a:t>When we create AMDP nothing happens in HANA, when we call AMDP first time, an AMDP a procedure gets created inside HANA DB</a:t>
            </a:r>
          </a:p>
          <a:p>
            <a:pPr marL="285750" indent="-285750">
              <a:buFont typeface="Arial" panose="020B0604020202020204" pitchFamily="34" charset="0"/>
              <a:buChar char="•"/>
            </a:pPr>
            <a:r>
              <a:rPr lang="en-IN" sz="1800" dirty="0"/>
              <a:t>The AMDP creates the procedure in ABAP schema (SAPHANADB) so we can only use those tables</a:t>
            </a:r>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Tree>
    <p:extLst>
      <p:ext uri="{BB962C8B-B14F-4D97-AF65-F5344CB8AC3E}">
        <p14:creationId xmlns:p14="http://schemas.microsoft.com/office/powerpoint/2010/main" val="3318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A79C9A-4736-EFDC-DBF2-32699A9F284F}"/>
              </a:ext>
            </a:extLst>
          </p:cNvPr>
          <p:cNvGraphicFramePr>
            <a:graphicFrameLocks noGrp="1"/>
          </p:cNvGraphicFramePr>
          <p:nvPr>
            <p:extLst>
              <p:ext uri="{D42A27DB-BD31-4B8C-83A1-F6EECF244321}">
                <p14:modId xmlns:p14="http://schemas.microsoft.com/office/powerpoint/2010/main" val="2608176436"/>
              </p:ext>
            </p:extLst>
          </p:nvPr>
        </p:nvGraphicFramePr>
        <p:xfrm>
          <a:off x="625965" y="1297242"/>
          <a:ext cx="970396" cy="1854200"/>
        </p:xfrm>
        <a:graphic>
          <a:graphicData uri="http://schemas.openxmlformats.org/drawingml/2006/table">
            <a:tbl>
              <a:tblPr firstRow="1" bandRow="1">
                <a:tableStyleId>{5C22544A-7EE6-4342-B048-85BDC9FD1C3A}</a:tableStyleId>
              </a:tblPr>
              <a:tblGrid>
                <a:gridCol w="970396">
                  <a:extLst>
                    <a:ext uri="{9D8B030D-6E8A-4147-A177-3AD203B41FA5}">
                      <a16:colId xmlns:a16="http://schemas.microsoft.com/office/drawing/2014/main" val="1914710718"/>
                    </a:ext>
                  </a:extLst>
                </a:gridCol>
              </a:tblGrid>
              <a:tr h="370840">
                <a:tc>
                  <a:txBody>
                    <a:bodyPr/>
                    <a:lstStyle/>
                    <a:p>
                      <a:endParaRPr lang="en-IN"/>
                    </a:p>
                  </a:txBody>
                  <a:tcPr/>
                </a:tc>
                <a:extLst>
                  <a:ext uri="{0D108BD9-81ED-4DB2-BD59-A6C34878D82A}">
                    <a16:rowId xmlns:a16="http://schemas.microsoft.com/office/drawing/2014/main" val="3252830445"/>
                  </a:ext>
                </a:extLst>
              </a:tr>
              <a:tr h="370840">
                <a:tc>
                  <a:txBody>
                    <a:bodyPr/>
                    <a:lstStyle/>
                    <a:p>
                      <a:endParaRPr lang="en-IN"/>
                    </a:p>
                  </a:txBody>
                  <a:tcPr/>
                </a:tc>
                <a:extLst>
                  <a:ext uri="{0D108BD9-81ED-4DB2-BD59-A6C34878D82A}">
                    <a16:rowId xmlns:a16="http://schemas.microsoft.com/office/drawing/2014/main" val="3525756492"/>
                  </a:ext>
                </a:extLst>
              </a:tr>
              <a:tr h="370840">
                <a:tc>
                  <a:txBody>
                    <a:bodyPr/>
                    <a:lstStyle/>
                    <a:p>
                      <a:endParaRPr lang="en-IN"/>
                    </a:p>
                  </a:txBody>
                  <a:tcPr/>
                </a:tc>
                <a:extLst>
                  <a:ext uri="{0D108BD9-81ED-4DB2-BD59-A6C34878D82A}">
                    <a16:rowId xmlns:a16="http://schemas.microsoft.com/office/drawing/2014/main" val="3179873256"/>
                  </a:ext>
                </a:extLst>
              </a:tr>
              <a:tr h="370840">
                <a:tc>
                  <a:txBody>
                    <a:bodyPr/>
                    <a:lstStyle/>
                    <a:p>
                      <a:endParaRPr lang="en-IN"/>
                    </a:p>
                  </a:txBody>
                  <a:tcPr/>
                </a:tc>
                <a:extLst>
                  <a:ext uri="{0D108BD9-81ED-4DB2-BD59-A6C34878D82A}">
                    <a16:rowId xmlns:a16="http://schemas.microsoft.com/office/drawing/2014/main" val="1105642410"/>
                  </a:ext>
                </a:extLst>
              </a:tr>
              <a:tr h="370840">
                <a:tc>
                  <a:txBody>
                    <a:bodyPr/>
                    <a:lstStyle/>
                    <a:p>
                      <a:endParaRPr lang="en-IN" dirty="0"/>
                    </a:p>
                  </a:txBody>
                  <a:tcPr/>
                </a:tc>
                <a:extLst>
                  <a:ext uri="{0D108BD9-81ED-4DB2-BD59-A6C34878D82A}">
                    <a16:rowId xmlns:a16="http://schemas.microsoft.com/office/drawing/2014/main" val="1011368331"/>
                  </a:ext>
                </a:extLst>
              </a:tr>
            </a:tbl>
          </a:graphicData>
        </a:graphic>
      </p:graphicFrame>
      <p:graphicFrame>
        <p:nvGraphicFramePr>
          <p:cNvPr id="3" name="Table 2">
            <a:extLst>
              <a:ext uri="{FF2B5EF4-FFF2-40B4-BE49-F238E27FC236}">
                <a16:creationId xmlns:a16="http://schemas.microsoft.com/office/drawing/2014/main" id="{A9737D8F-A5D0-5737-34B2-D8C1C27A9CD4}"/>
              </a:ext>
            </a:extLst>
          </p:cNvPr>
          <p:cNvGraphicFramePr>
            <a:graphicFrameLocks noGrp="1"/>
          </p:cNvGraphicFramePr>
          <p:nvPr>
            <p:extLst>
              <p:ext uri="{D42A27DB-BD31-4B8C-83A1-F6EECF244321}">
                <p14:modId xmlns:p14="http://schemas.microsoft.com/office/powerpoint/2010/main" val="375451550"/>
              </p:ext>
            </p:extLst>
          </p:nvPr>
        </p:nvGraphicFramePr>
        <p:xfrm>
          <a:off x="1809366" y="1297242"/>
          <a:ext cx="970396" cy="1854200"/>
        </p:xfrm>
        <a:graphic>
          <a:graphicData uri="http://schemas.openxmlformats.org/drawingml/2006/table">
            <a:tbl>
              <a:tblPr firstRow="1" bandRow="1">
                <a:tableStyleId>{5C22544A-7EE6-4342-B048-85BDC9FD1C3A}</a:tableStyleId>
              </a:tblPr>
              <a:tblGrid>
                <a:gridCol w="970396">
                  <a:extLst>
                    <a:ext uri="{9D8B030D-6E8A-4147-A177-3AD203B41FA5}">
                      <a16:colId xmlns:a16="http://schemas.microsoft.com/office/drawing/2014/main" val="1914710718"/>
                    </a:ext>
                  </a:extLst>
                </a:gridCol>
              </a:tblGrid>
              <a:tr h="370840">
                <a:tc>
                  <a:txBody>
                    <a:bodyPr/>
                    <a:lstStyle/>
                    <a:p>
                      <a:endParaRPr lang="en-IN"/>
                    </a:p>
                  </a:txBody>
                  <a:tcPr/>
                </a:tc>
                <a:extLst>
                  <a:ext uri="{0D108BD9-81ED-4DB2-BD59-A6C34878D82A}">
                    <a16:rowId xmlns:a16="http://schemas.microsoft.com/office/drawing/2014/main" val="3252830445"/>
                  </a:ext>
                </a:extLst>
              </a:tr>
              <a:tr h="370840">
                <a:tc>
                  <a:txBody>
                    <a:bodyPr/>
                    <a:lstStyle/>
                    <a:p>
                      <a:endParaRPr lang="en-IN"/>
                    </a:p>
                  </a:txBody>
                  <a:tcPr/>
                </a:tc>
                <a:extLst>
                  <a:ext uri="{0D108BD9-81ED-4DB2-BD59-A6C34878D82A}">
                    <a16:rowId xmlns:a16="http://schemas.microsoft.com/office/drawing/2014/main" val="3525756492"/>
                  </a:ext>
                </a:extLst>
              </a:tr>
              <a:tr h="370840">
                <a:tc>
                  <a:txBody>
                    <a:bodyPr/>
                    <a:lstStyle/>
                    <a:p>
                      <a:endParaRPr lang="en-IN"/>
                    </a:p>
                  </a:txBody>
                  <a:tcPr/>
                </a:tc>
                <a:extLst>
                  <a:ext uri="{0D108BD9-81ED-4DB2-BD59-A6C34878D82A}">
                    <a16:rowId xmlns:a16="http://schemas.microsoft.com/office/drawing/2014/main" val="3179873256"/>
                  </a:ext>
                </a:extLst>
              </a:tr>
              <a:tr h="370840">
                <a:tc>
                  <a:txBody>
                    <a:bodyPr/>
                    <a:lstStyle/>
                    <a:p>
                      <a:endParaRPr lang="en-IN"/>
                    </a:p>
                  </a:txBody>
                  <a:tcPr/>
                </a:tc>
                <a:extLst>
                  <a:ext uri="{0D108BD9-81ED-4DB2-BD59-A6C34878D82A}">
                    <a16:rowId xmlns:a16="http://schemas.microsoft.com/office/drawing/2014/main" val="1105642410"/>
                  </a:ext>
                </a:extLst>
              </a:tr>
              <a:tr h="370840">
                <a:tc>
                  <a:txBody>
                    <a:bodyPr/>
                    <a:lstStyle/>
                    <a:p>
                      <a:endParaRPr lang="en-IN" dirty="0"/>
                    </a:p>
                  </a:txBody>
                  <a:tcPr/>
                </a:tc>
                <a:extLst>
                  <a:ext uri="{0D108BD9-81ED-4DB2-BD59-A6C34878D82A}">
                    <a16:rowId xmlns:a16="http://schemas.microsoft.com/office/drawing/2014/main" val="1011368331"/>
                  </a:ext>
                </a:extLst>
              </a:tr>
            </a:tbl>
          </a:graphicData>
        </a:graphic>
      </p:graphicFrame>
      <p:graphicFrame>
        <p:nvGraphicFramePr>
          <p:cNvPr id="4" name="Table 3">
            <a:extLst>
              <a:ext uri="{FF2B5EF4-FFF2-40B4-BE49-F238E27FC236}">
                <a16:creationId xmlns:a16="http://schemas.microsoft.com/office/drawing/2014/main" id="{D48AC4C2-9C60-0D62-F3A2-737F411748A6}"/>
              </a:ext>
            </a:extLst>
          </p:cNvPr>
          <p:cNvGraphicFramePr>
            <a:graphicFrameLocks noGrp="1"/>
          </p:cNvGraphicFramePr>
          <p:nvPr>
            <p:extLst>
              <p:ext uri="{D42A27DB-BD31-4B8C-83A1-F6EECF244321}">
                <p14:modId xmlns:p14="http://schemas.microsoft.com/office/powerpoint/2010/main" val="2983073368"/>
              </p:ext>
            </p:extLst>
          </p:nvPr>
        </p:nvGraphicFramePr>
        <p:xfrm>
          <a:off x="3067434" y="1297242"/>
          <a:ext cx="970396" cy="1854200"/>
        </p:xfrm>
        <a:graphic>
          <a:graphicData uri="http://schemas.openxmlformats.org/drawingml/2006/table">
            <a:tbl>
              <a:tblPr firstRow="1" bandRow="1">
                <a:tableStyleId>{5C22544A-7EE6-4342-B048-85BDC9FD1C3A}</a:tableStyleId>
              </a:tblPr>
              <a:tblGrid>
                <a:gridCol w="970396">
                  <a:extLst>
                    <a:ext uri="{9D8B030D-6E8A-4147-A177-3AD203B41FA5}">
                      <a16:colId xmlns:a16="http://schemas.microsoft.com/office/drawing/2014/main" val="1914710718"/>
                    </a:ext>
                  </a:extLst>
                </a:gridCol>
              </a:tblGrid>
              <a:tr h="370840">
                <a:tc>
                  <a:txBody>
                    <a:bodyPr/>
                    <a:lstStyle/>
                    <a:p>
                      <a:endParaRPr lang="en-IN"/>
                    </a:p>
                  </a:txBody>
                  <a:tcPr/>
                </a:tc>
                <a:extLst>
                  <a:ext uri="{0D108BD9-81ED-4DB2-BD59-A6C34878D82A}">
                    <a16:rowId xmlns:a16="http://schemas.microsoft.com/office/drawing/2014/main" val="3252830445"/>
                  </a:ext>
                </a:extLst>
              </a:tr>
              <a:tr h="370840">
                <a:tc>
                  <a:txBody>
                    <a:bodyPr/>
                    <a:lstStyle/>
                    <a:p>
                      <a:endParaRPr lang="en-IN"/>
                    </a:p>
                  </a:txBody>
                  <a:tcPr/>
                </a:tc>
                <a:extLst>
                  <a:ext uri="{0D108BD9-81ED-4DB2-BD59-A6C34878D82A}">
                    <a16:rowId xmlns:a16="http://schemas.microsoft.com/office/drawing/2014/main" val="3525756492"/>
                  </a:ext>
                </a:extLst>
              </a:tr>
              <a:tr h="370840">
                <a:tc>
                  <a:txBody>
                    <a:bodyPr/>
                    <a:lstStyle/>
                    <a:p>
                      <a:endParaRPr lang="en-IN"/>
                    </a:p>
                  </a:txBody>
                  <a:tcPr/>
                </a:tc>
                <a:extLst>
                  <a:ext uri="{0D108BD9-81ED-4DB2-BD59-A6C34878D82A}">
                    <a16:rowId xmlns:a16="http://schemas.microsoft.com/office/drawing/2014/main" val="3179873256"/>
                  </a:ext>
                </a:extLst>
              </a:tr>
              <a:tr h="370840">
                <a:tc>
                  <a:txBody>
                    <a:bodyPr/>
                    <a:lstStyle/>
                    <a:p>
                      <a:endParaRPr lang="en-IN"/>
                    </a:p>
                  </a:txBody>
                  <a:tcPr/>
                </a:tc>
                <a:extLst>
                  <a:ext uri="{0D108BD9-81ED-4DB2-BD59-A6C34878D82A}">
                    <a16:rowId xmlns:a16="http://schemas.microsoft.com/office/drawing/2014/main" val="1105642410"/>
                  </a:ext>
                </a:extLst>
              </a:tr>
              <a:tr h="370840">
                <a:tc>
                  <a:txBody>
                    <a:bodyPr/>
                    <a:lstStyle/>
                    <a:p>
                      <a:endParaRPr lang="en-IN" dirty="0"/>
                    </a:p>
                  </a:txBody>
                  <a:tcPr/>
                </a:tc>
                <a:extLst>
                  <a:ext uri="{0D108BD9-81ED-4DB2-BD59-A6C34878D82A}">
                    <a16:rowId xmlns:a16="http://schemas.microsoft.com/office/drawing/2014/main" val="1011368331"/>
                  </a:ext>
                </a:extLst>
              </a:tr>
            </a:tbl>
          </a:graphicData>
        </a:graphic>
      </p:graphicFrame>
      <p:graphicFrame>
        <p:nvGraphicFramePr>
          <p:cNvPr id="5" name="Table 4">
            <a:extLst>
              <a:ext uri="{FF2B5EF4-FFF2-40B4-BE49-F238E27FC236}">
                <a16:creationId xmlns:a16="http://schemas.microsoft.com/office/drawing/2014/main" id="{6E5FC60A-314D-011B-8CF9-3D1679581F77}"/>
              </a:ext>
            </a:extLst>
          </p:cNvPr>
          <p:cNvGraphicFramePr>
            <a:graphicFrameLocks noGrp="1"/>
          </p:cNvGraphicFramePr>
          <p:nvPr>
            <p:extLst>
              <p:ext uri="{D42A27DB-BD31-4B8C-83A1-F6EECF244321}">
                <p14:modId xmlns:p14="http://schemas.microsoft.com/office/powerpoint/2010/main" val="2268346596"/>
              </p:ext>
            </p:extLst>
          </p:nvPr>
        </p:nvGraphicFramePr>
        <p:xfrm>
          <a:off x="4325502" y="1297242"/>
          <a:ext cx="970396" cy="1854200"/>
        </p:xfrm>
        <a:graphic>
          <a:graphicData uri="http://schemas.openxmlformats.org/drawingml/2006/table">
            <a:tbl>
              <a:tblPr firstRow="1" bandRow="1">
                <a:tableStyleId>{5C22544A-7EE6-4342-B048-85BDC9FD1C3A}</a:tableStyleId>
              </a:tblPr>
              <a:tblGrid>
                <a:gridCol w="970396">
                  <a:extLst>
                    <a:ext uri="{9D8B030D-6E8A-4147-A177-3AD203B41FA5}">
                      <a16:colId xmlns:a16="http://schemas.microsoft.com/office/drawing/2014/main" val="1914710718"/>
                    </a:ext>
                  </a:extLst>
                </a:gridCol>
              </a:tblGrid>
              <a:tr h="370840">
                <a:tc>
                  <a:txBody>
                    <a:bodyPr/>
                    <a:lstStyle/>
                    <a:p>
                      <a:endParaRPr lang="en-IN"/>
                    </a:p>
                  </a:txBody>
                  <a:tcPr/>
                </a:tc>
                <a:extLst>
                  <a:ext uri="{0D108BD9-81ED-4DB2-BD59-A6C34878D82A}">
                    <a16:rowId xmlns:a16="http://schemas.microsoft.com/office/drawing/2014/main" val="3252830445"/>
                  </a:ext>
                </a:extLst>
              </a:tr>
              <a:tr h="370840">
                <a:tc>
                  <a:txBody>
                    <a:bodyPr/>
                    <a:lstStyle/>
                    <a:p>
                      <a:endParaRPr lang="en-IN"/>
                    </a:p>
                  </a:txBody>
                  <a:tcPr/>
                </a:tc>
                <a:extLst>
                  <a:ext uri="{0D108BD9-81ED-4DB2-BD59-A6C34878D82A}">
                    <a16:rowId xmlns:a16="http://schemas.microsoft.com/office/drawing/2014/main" val="3525756492"/>
                  </a:ext>
                </a:extLst>
              </a:tr>
              <a:tr h="370840">
                <a:tc>
                  <a:txBody>
                    <a:bodyPr/>
                    <a:lstStyle/>
                    <a:p>
                      <a:endParaRPr lang="en-IN"/>
                    </a:p>
                  </a:txBody>
                  <a:tcPr/>
                </a:tc>
                <a:extLst>
                  <a:ext uri="{0D108BD9-81ED-4DB2-BD59-A6C34878D82A}">
                    <a16:rowId xmlns:a16="http://schemas.microsoft.com/office/drawing/2014/main" val="3179873256"/>
                  </a:ext>
                </a:extLst>
              </a:tr>
              <a:tr h="370840">
                <a:tc>
                  <a:txBody>
                    <a:bodyPr/>
                    <a:lstStyle/>
                    <a:p>
                      <a:endParaRPr lang="en-IN"/>
                    </a:p>
                  </a:txBody>
                  <a:tcPr/>
                </a:tc>
                <a:extLst>
                  <a:ext uri="{0D108BD9-81ED-4DB2-BD59-A6C34878D82A}">
                    <a16:rowId xmlns:a16="http://schemas.microsoft.com/office/drawing/2014/main" val="1105642410"/>
                  </a:ext>
                </a:extLst>
              </a:tr>
              <a:tr h="370840">
                <a:tc>
                  <a:txBody>
                    <a:bodyPr/>
                    <a:lstStyle/>
                    <a:p>
                      <a:endParaRPr lang="en-IN" dirty="0"/>
                    </a:p>
                  </a:txBody>
                  <a:tcPr/>
                </a:tc>
                <a:extLst>
                  <a:ext uri="{0D108BD9-81ED-4DB2-BD59-A6C34878D82A}">
                    <a16:rowId xmlns:a16="http://schemas.microsoft.com/office/drawing/2014/main" val="1011368331"/>
                  </a:ext>
                </a:extLst>
              </a:tr>
            </a:tbl>
          </a:graphicData>
        </a:graphic>
      </p:graphicFrame>
      <p:graphicFrame>
        <p:nvGraphicFramePr>
          <p:cNvPr id="6" name="Table 5">
            <a:extLst>
              <a:ext uri="{FF2B5EF4-FFF2-40B4-BE49-F238E27FC236}">
                <a16:creationId xmlns:a16="http://schemas.microsoft.com/office/drawing/2014/main" id="{09F2177B-CD62-FF65-A1DC-07711B790D4C}"/>
              </a:ext>
            </a:extLst>
          </p:cNvPr>
          <p:cNvGraphicFramePr>
            <a:graphicFrameLocks noGrp="1"/>
          </p:cNvGraphicFramePr>
          <p:nvPr>
            <p:extLst>
              <p:ext uri="{D42A27DB-BD31-4B8C-83A1-F6EECF244321}">
                <p14:modId xmlns:p14="http://schemas.microsoft.com/office/powerpoint/2010/main" val="4126712688"/>
              </p:ext>
            </p:extLst>
          </p:nvPr>
        </p:nvGraphicFramePr>
        <p:xfrm>
          <a:off x="6879479" y="4430545"/>
          <a:ext cx="3161276" cy="1828800"/>
        </p:xfrm>
        <a:graphic>
          <a:graphicData uri="http://schemas.openxmlformats.org/drawingml/2006/table">
            <a:tbl>
              <a:tblPr firstRow="1" bandRow="1">
                <a:tableStyleId>{93296810-A885-4BE3-A3E7-6D5BEEA58F35}</a:tableStyleId>
              </a:tblPr>
              <a:tblGrid>
                <a:gridCol w="790319">
                  <a:extLst>
                    <a:ext uri="{9D8B030D-6E8A-4147-A177-3AD203B41FA5}">
                      <a16:colId xmlns:a16="http://schemas.microsoft.com/office/drawing/2014/main" val="2382140466"/>
                    </a:ext>
                  </a:extLst>
                </a:gridCol>
                <a:gridCol w="790319">
                  <a:extLst>
                    <a:ext uri="{9D8B030D-6E8A-4147-A177-3AD203B41FA5}">
                      <a16:colId xmlns:a16="http://schemas.microsoft.com/office/drawing/2014/main" val="3793925321"/>
                    </a:ext>
                  </a:extLst>
                </a:gridCol>
                <a:gridCol w="790319">
                  <a:extLst>
                    <a:ext uri="{9D8B030D-6E8A-4147-A177-3AD203B41FA5}">
                      <a16:colId xmlns:a16="http://schemas.microsoft.com/office/drawing/2014/main" val="310929330"/>
                    </a:ext>
                  </a:extLst>
                </a:gridCol>
                <a:gridCol w="790319">
                  <a:extLst>
                    <a:ext uri="{9D8B030D-6E8A-4147-A177-3AD203B41FA5}">
                      <a16:colId xmlns:a16="http://schemas.microsoft.com/office/drawing/2014/main" val="2477426537"/>
                    </a:ext>
                  </a:extLst>
                </a:gridCol>
              </a:tblGrid>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076146742"/>
                  </a:ext>
                </a:extLst>
              </a:tr>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31250341"/>
                  </a:ext>
                </a:extLst>
              </a:tr>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1629357"/>
                  </a:ext>
                </a:extLst>
              </a:tr>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97089583"/>
                  </a:ext>
                </a:extLst>
              </a:tr>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000396861"/>
                  </a:ext>
                </a:extLst>
              </a:tr>
              <a:tr h="27469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283742826"/>
                  </a:ext>
                </a:extLst>
              </a:tr>
            </a:tbl>
          </a:graphicData>
        </a:graphic>
      </p:graphicFrame>
      <p:cxnSp>
        <p:nvCxnSpPr>
          <p:cNvPr id="8" name="Connector: Elbow 7">
            <a:extLst>
              <a:ext uri="{FF2B5EF4-FFF2-40B4-BE49-F238E27FC236}">
                <a16:creationId xmlns:a16="http://schemas.microsoft.com/office/drawing/2014/main" id="{1853C0A5-421C-BBCE-8488-62FC51D55478}"/>
              </a:ext>
            </a:extLst>
          </p:cNvPr>
          <p:cNvCxnSpPr/>
          <p:nvPr/>
        </p:nvCxnSpPr>
        <p:spPr>
          <a:xfrm>
            <a:off x="1111163" y="3151442"/>
            <a:ext cx="5897191" cy="1420558"/>
          </a:xfrm>
          <a:prstGeom prst="bentConnector3">
            <a:avLst>
              <a:gd name="adj1" fmla="val 9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DB7CBF2-72D3-AF7C-8BB7-2C4894025679}"/>
              </a:ext>
            </a:extLst>
          </p:cNvPr>
          <p:cNvCxnSpPr/>
          <p:nvPr/>
        </p:nvCxnSpPr>
        <p:spPr>
          <a:xfrm>
            <a:off x="2294564" y="3151442"/>
            <a:ext cx="5646601" cy="2003565"/>
          </a:xfrm>
          <a:prstGeom prst="bentConnector3">
            <a:avLst>
              <a:gd name="adj1" fmla="val -42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8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F0A948FD-DEC9-ACAE-62CC-A9067FC424D8}"/>
              </a:ext>
            </a:extLst>
          </p:cNvPr>
          <p:cNvGrpSpPr/>
          <p:nvPr/>
        </p:nvGrpSpPr>
        <p:grpSpPr>
          <a:xfrm>
            <a:off x="342292" y="600142"/>
            <a:ext cx="11025720" cy="4991760"/>
            <a:chOff x="342292" y="600142"/>
            <a:chExt cx="11025720" cy="499176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601A3038-0AF6-9890-07C1-7C5CCC3D3E9B}"/>
                    </a:ext>
                  </a:extLst>
                </p14:cNvPr>
                <p14:cNvContentPartPr/>
                <p14:nvPr/>
              </p14:nvContentPartPr>
              <p14:xfrm>
                <a:off x="1962292" y="969502"/>
                <a:ext cx="2463480" cy="1461600"/>
              </p14:xfrm>
            </p:contentPart>
          </mc:Choice>
          <mc:Fallback xmlns="">
            <p:pic>
              <p:nvPicPr>
                <p:cNvPr id="12" name="Ink 11">
                  <a:extLst>
                    <a:ext uri="{FF2B5EF4-FFF2-40B4-BE49-F238E27FC236}">
                      <a16:creationId xmlns:a16="http://schemas.microsoft.com/office/drawing/2014/main" id="{601A3038-0AF6-9890-07C1-7C5CCC3D3E9B}"/>
                    </a:ext>
                  </a:extLst>
                </p:cNvPr>
                <p:cNvPicPr/>
                <p:nvPr/>
              </p:nvPicPr>
              <p:blipFill>
                <a:blip r:embed="rId3"/>
                <a:stretch>
                  <a:fillRect/>
                </a:stretch>
              </p:blipFill>
              <p:spPr>
                <a:xfrm>
                  <a:off x="1953292" y="960862"/>
                  <a:ext cx="2481120" cy="147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D59EF978-F0ED-AED8-F896-91A3A43CF841}"/>
                    </a:ext>
                  </a:extLst>
                </p14:cNvPr>
                <p14:cNvContentPartPr/>
                <p14:nvPr/>
              </p14:nvContentPartPr>
              <p14:xfrm>
                <a:off x="798772" y="2568982"/>
                <a:ext cx="264960" cy="515520"/>
              </p14:xfrm>
            </p:contentPart>
          </mc:Choice>
          <mc:Fallback xmlns="">
            <p:pic>
              <p:nvPicPr>
                <p:cNvPr id="13" name="Ink 12">
                  <a:extLst>
                    <a:ext uri="{FF2B5EF4-FFF2-40B4-BE49-F238E27FC236}">
                      <a16:creationId xmlns:a16="http://schemas.microsoft.com/office/drawing/2014/main" id="{D59EF978-F0ED-AED8-F896-91A3A43CF841}"/>
                    </a:ext>
                  </a:extLst>
                </p:cNvPr>
                <p:cNvPicPr/>
                <p:nvPr/>
              </p:nvPicPr>
              <p:blipFill>
                <a:blip r:embed="rId5"/>
                <a:stretch>
                  <a:fillRect/>
                </a:stretch>
              </p:blipFill>
              <p:spPr>
                <a:xfrm>
                  <a:off x="790132" y="2560342"/>
                  <a:ext cx="28260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8833328-701D-62CA-3FE3-0337372ED158}"/>
                    </a:ext>
                  </a:extLst>
                </p14:cNvPr>
                <p14:cNvContentPartPr/>
                <p14:nvPr/>
              </p14:nvContentPartPr>
              <p14:xfrm>
                <a:off x="916852" y="2690302"/>
                <a:ext cx="288360" cy="204120"/>
              </p14:xfrm>
            </p:contentPart>
          </mc:Choice>
          <mc:Fallback xmlns="">
            <p:pic>
              <p:nvPicPr>
                <p:cNvPr id="14" name="Ink 13">
                  <a:extLst>
                    <a:ext uri="{FF2B5EF4-FFF2-40B4-BE49-F238E27FC236}">
                      <a16:creationId xmlns:a16="http://schemas.microsoft.com/office/drawing/2014/main" id="{88833328-701D-62CA-3FE3-0337372ED158}"/>
                    </a:ext>
                  </a:extLst>
                </p:cNvPr>
                <p:cNvPicPr/>
                <p:nvPr/>
              </p:nvPicPr>
              <p:blipFill>
                <a:blip r:embed="rId7"/>
                <a:stretch>
                  <a:fillRect/>
                </a:stretch>
              </p:blipFill>
              <p:spPr>
                <a:xfrm>
                  <a:off x="908212" y="2681662"/>
                  <a:ext cx="306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8BF6C9A-B3D5-2F7A-3C6B-97BE451A7DD1}"/>
                    </a:ext>
                  </a:extLst>
                </p14:cNvPr>
                <p14:cNvContentPartPr/>
                <p14:nvPr/>
              </p14:nvContentPartPr>
              <p14:xfrm>
                <a:off x="1257772" y="2672662"/>
                <a:ext cx="68040" cy="162360"/>
              </p14:xfrm>
            </p:contentPart>
          </mc:Choice>
          <mc:Fallback xmlns="">
            <p:pic>
              <p:nvPicPr>
                <p:cNvPr id="15" name="Ink 14">
                  <a:extLst>
                    <a:ext uri="{FF2B5EF4-FFF2-40B4-BE49-F238E27FC236}">
                      <a16:creationId xmlns:a16="http://schemas.microsoft.com/office/drawing/2014/main" id="{58BF6C9A-B3D5-2F7A-3C6B-97BE451A7DD1}"/>
                    </a:ext>
                  </a:extLst>
                </p:cNvPr>
                <p:cNvPicPr/>
                <p:nvPr/>
              </p:nvPicPr>
              <p:blipFill>
                <a:blip r:embed="rId9"/>
                <a:stretch>
                  <a:fillRect/>
                </a:stretch>
              </p:blipFill>
              <p:spPr>
                <a:xfrm>
                  <a:off x="1248772" y="2664022"/>
                  <a:ext cx="85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0ED8214-A0F7-0423-77D3-C3F3AB44A8C3}"/>
                    </a:ext>
                  </a:extLst>
                </p14:cNvPr>
                <p14:cNvContentPartPr/>
                <p14:nvPr/>
              </p14:nvContentPartPr>
              <p14:xfrm>
                <a:off x="1325452" y="2659342"/>
                <a:ext cx="286920" cy="305280"/>
              </p14:xfrm>
            </p:contentPart>
          </mc:Choice>
          <mc:Fallback xmlns="">
            <p:pic>
              <p:nvPicPr>
                <p:cNvPr id="16" name="Ink 15">
                  <a:extLst>
                    <a:ext uri="{FF2B5EF4-FFF2-40B4-BE49-F238E27FC236}">
                      <a16:creationId xmlns:a16="http://schemas.microsoft.com/office/drawing/2014/main" id="{B0ED8214-A0F7-0423-77D3-C3F3AB44A8C3}"/>
                    </a:ext>
                  </a:extLst>
                </p:cNvPr>
                <p:cNvPicPr/>
                <p:nvPr/>
              </p:nvPicPr>
              <p:blipFill>
                <a:blip r:embed="rId11"/>
                <a:stretch>
                  <a:fillRect/>
                </a:stretch>
              </p:blipFill>
              <p:spPr>
                <a:xfrm>
                  <a:off x="1316452" y="2650702"/>
                  <a:ext cx="3045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E049963F-ABD0-4AE3-E7E2-259C57B22D01}"/>
                    </a:ext>
                  </a:extLst>
                </p14:cNvPr>
                <p14:cNvContentPartPr/>
                <p14:nvPr/>
              </p14:nvContentPartPr>
              <p14:xfrm>
                <a:off x="1666012" y="2555662"/>
                <a:ext cx="219960" cy="196200"/>
              </p14:xfrm>
            </p:contentPart>
          </mc:Choice>
          <mc:Fallback xmlns="">
            <p:pic>
              <p:nvPicPr>
                <p:cNvPr id="17" name="Ink 16">
                  <a:extLst>
                    <a:ext uri="{FF2B5EF4-FFF2-40B4-BE49-F238E27FC236}">
                      <a16:creationId xmlns:a16="http://schemas.microsoft.com/office/drawing/2014/main" id="{E049963F-ABD0-4AE3-E7E2-259C57B22D01}"/>
                    </a:ext>
                  </a:extLst>
                </p:cNvPr>
                <p:cNvPicPr/>
                <p:nvPr/>
              </p:nvPicPr>
              <p:blipFill>
                <a:blip r:embed="rId13"/>
                <a:stretch>
                  <a:fillRect/>
                </a:stretch>
              </p:blipFill>
              <p:spPr>
                <a:xfrm>
                  <a:off x="1657372" y="2547022"/>
                  <a:ext cx="2376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FBFE9E2-CB61-BA41-E80C-333CEA6569F0}"/>
                    </a:ext>
                  </a:extLst>
                </p14:cNvPr>
                <p14:cNvContentPartPr/>
                <p14:nvPr/>
              </p14:nvContentPartPr>
              <p14:xfrm>
                <a:off x="1928812" y="2437582"/>
                <a:ext cx="343800" cy="242280"/>
              </p14:xfrm>
            </p:contentPart>
          </mc:Choice>
          <mc:Fallback xmlns="">
            <p:pic>
              <p:nvPicPr>
                <p:cNvPr id="18" name="Ink 17">
                  <a:extLst>
                    <a:ext uri="{FF2B5EF4-FFF2-40B4-BE49-F238E27FC236}">
                      <a16:creationId xmlns:a16="http://schemas.microsoft.com/office/drawing/2014/main" id="{9FBFE9E2-CB61-BA41-E80C-333CEA6569F0}"/>
                    </a:ext>
                  </a:extLst>
                </p:cNvPr>
                <p:cNvPicPr/>
                <p:nvPr/>
              </p:nvPicPr>
              <p:blipFill>
                <a:blip r:embed="rId15"/>
                <a:stretch>
                  <a:fillRect/>
                </a:stretch>
              </p:blipFill>
              <p:spPr>
                <a:xfrm>
                  <a:off x="1920172" y="2428942"/>
                  <a:ext cx="361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F1AC0DEB-6FF7-0397-C16B-144C090C5658}"/>
                    </a:ext>
                  </a:extLst>
                </p14:cNvPr>
                <p14:cNvContentPartPr/>
                <p14:nvPr/>
              </p14:nvContentPartPr>
              <p14:xfrm>
                <a:off x="1891732" y="2845102"/>
                <a:ext cx="181440" cy="247320"/>
              </p14:xfrm>
            </p:contentPart>
          </mc:Choice>
          <mc:Fallback xmlns="">
            <p:pic>
              <p:nvPicPr>
                <p:cNvPr id="19" name="Ink 18">
                  <a:extLst>
                    <a:ext uri="{FF2B5EF4-FFF2-40B4-BE49-F238E27FC236}">
                      <a16:creationId xmlns:a16="http://schemas.microsoft.com/office/drawing/2014/main" id="{F1AC0DEB-6FF7-0397-C16B-144C090C5658}"/>
                    </a:ext>
                  </a:extLst>
                </p:cNvPr>
                <p:cNvPicPr/>
                <p:nvPr/>
              </p:nvPicPr>
              <p:blipFill>
                <a:blip r:embed="rId17"/>
                <a:stretch>
                  <a:fillRect/>
                </a:stretch>
              </p:blipFill>
              <p:spPr>
                <a:xfrm>
                  <a:off x="1883092" y="2836462"/>
                  <a:ext cx="19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9846215-74EA-1087-4C8A-368A0E215E45}"/>
                    </a:ext>
                  </a:extLst>
                </p14:cNvPr>
                <p14:cNvContentPartPr/>
                <p14:nvPr/>
              </p14:nvContentPartPr>
              <p14:xfrm>
                <a:off x="2098372" y="2826382"/>
                <a:ext cx="61920" cy="136440"/>
              </p14:xfrm>
            </p:contentPart>
          </mc:Choice>
          <mc:Fallback xmlns="">
            <p:pic>
              <p:nvPicPr>
                <p:cNvPr id="20" name="Ink 19">
                  <a:extLst>
                    <a:ext uri="{FF2B5EF4-FFF2-40B4-BE49-F238E27FC236}">
                      <a16:creationId xmlns:a16="http://schemas.microsoft.com/office/drawing/2014/main" id="{89846215-74EA-1087-4C8A-368A0E215E45}"/>
                    </a:ext>
                  </a:extLst>
                </p:cNvPr>
                <p:cNvPicPr/>
                <p:nvPr/>
              </p:nvPicPr>
              <p:blipFill>
                <a:blip r:embed="rId19"/>
                <a:stretch>
                  <a:fillRect/>
                </a:stretch>
              </p:blipFill>
              <p:spPr>
                <a:xfrm>
                  <a:off x="2089732" y="2817382"/>
                  <a:ext cx="79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2333339-C06E-250F-7600-B1A8CDD1B8E8}"/>
                    </a:ext>
                  </a:extLst>
                </p14:cNvPr>
                <p14:cNvContentPartPr/>
                <p14:nvPr/>
              </p14:nvContentPartPr>
              <p14:xfrm>
                <a:off x="2215012" y="2804422"/>
                <a:ext cx="92160" cy="129960"/>
              </p14:xfrm>
            </p:contentPart>
          </mc:Choice>
          <mc:Fallback xmlns="">
            <p:pic>
              <p:nvPicPr>
                <p:cNvPr id="21" name="Ink 20">
                  <a:extLst>
                    <a:ext uri="{FF2B5EF4-FFF2-40B4-BE49-F238E27FC236}">
                      <a16:creationId xmlns:a16="http://schemas.microsoft.com/office/drawing/2014/main" id="{D2333339-C06E-250F-7600-B1A8CDD1B8E8}"/>
                    </a:ext>
                  </a:extLst>
                </p:cNvPr>
                <p:cNvPicPr/>
                <p:nvPr/>
              </p:nvPicPr>
              <p:blipFill>
                <a:blip r:embed="rId21"/>
                <a:stretch>
                  <a:fillRect/>
                </a:stretch>
              </p:blipFill>
              <p:spPr>
                <a:xfrm>
                  <a:off x="2206012" y="2795422"/>
                  <a:ext cx="109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0A2C5F7B-8F07-62DC-30A5-E8D8FA37C711}"/>
                    </a:ext>
                  </a:extLst>
                </p14:cNvPr>
                <p14:cNvContentPartPr/>
                <p14:nvPr/>
              </p14:nvContentPartPr>
              <p14:xfrm>
                <a:off x="2343892" y="2679862"/>
                <a:ext cx="325080" cy="229680"/>
              </p14:xfrm>
            </p:contentPart>
          </mc:Choice>
          <mc:Fallback xmlns="">
            <p:pic>
              <p:nvPicPr>
                <p:cNvPr id="22" name="Ink 21">
                  <a:extLst>
                    <a:ext uri="{FF2B5EF4-FFF2-40B4-BE49-F238E27FC236}">
                      <a16:creationId xmlns:a16="http://schemas.microsoft.com/office/drawing/2014/main" id="{0A2C5F7B-8F07-62DC-30A5-E8D8FA37C711}"/>
                    </a:ext>
                  </a:extLst>
                </p:cNvPr>
                <p:cNvPicPr/>
                <p:nvPr/>
              </p:nvPicPr>
              <p:blipFill>
                <a:blip r:embed="rId23"/>
                <a:stretch>
                  <a:fillRect/>
                </a:stretch>
              </p:blipFill>
              <p:spPr>
                <a:xfrm>
                  <a:off x="2334892" y="2670862"/>
                  <a:ext cx="3427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2792B94E-2920-E4BA-981E-DF6155D272A3}"/>
                    </a:ext>
                  </a:extLst>
                </p14:cNvPr>
                <p14:cNvContentPartPr/>
                <p14:nvPr/>
              </p14:nvContentPartPr>
              <p14:xfrm>
                <a:off x="854572" y="3595702"/>
                <a:ext cx="240480" cy="26280"/>
              </p14:xfrm>
            </p:contentPart>
          </mc:Choice>
          <mc:Fallback xmlns="">
            <p:pic>
              <p:nvPicPr>
                <p:cNvPr id="24" name="Ink 23">
                  <a:extLst>
                    <a:ext uri="{FF2B5EF4-FFF2-40B4-BE49-F238E27FC236}">
                      <a16:creationId xmlns:a16="http://schemas.microsoft.com/office/drawing/2014/main" id="{2792B94E-2920-E4BA-981E-DF6155D272A3}"/>
                    </a:ext>
                  </a:extLst>
                </p:cNvPr>
                <p:cNvPicPr/>
                <p:nvPr/>
              </p:nvPicPr>
              <p:blipFill>
                <a:blip r:embed="rId25"/>
                <a:stretch>
                  <a:fillRect/>
                </a:stretch>
              </p:blipFill>
              <p:spPr>
                <a:xfrm>
                  <a:off x="845932" y="3586702"/>
                  <a:ext cx="258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2FC399C-3AA5-273C-773F-9DE72895BAA5}"/>
                    </a:ext>
                  </a:extLst>
                </p14:cNvPr>
                <p14:cNvContentPartPr/>
                <p14:nvPr/>
              </p14:nvContentPartPr>
              <p14:xfrm>
                <a:off x="812812" y="3722062"/>
                <a:ext cx="241560" cy="39240"/>
              </p14:xfrm>
            </p:contentPart>
          </mc:Choice>
          <mc:Fallback xmlns="">
            <p:pic>
              <p:nvPicPr>
                <p:cNvPr id="25" name="Ink 24">
                  <a:extLst>
                    <a:ext uri="{FF2B5EF4-FFF2-40B4-BE49-F238E27FC236}">
                      <a16:creationId xmlns:a16="http://schemas.microsoft.com/office/drawing/2014/main" id="{82FC399C-3AA5-273C-773F-9DE72895BAA5}"/>
                    </a:ext>
                  </a:extLst>
                </p:cNvPr>
                <p:cNvPicPr/>
                <p:nvPr/>
              </p:nvPicPr>
              <p:blipFill>
                <a:blip r:embed="rId27"/>
                <a:stretch>
                  <a:fillRect/>
                </a:stretch>
              </p:blipFill>
              <p:spPr>
                <a:xfrm>
                  <a:off x="804172" y="3713422"/>
                  <a:ext cx="259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7B62A411-6EF8-DFBF-BC64-B1B0B07712D9}"/>
                    </a:ext>
                  </a:extLst>
                </p14:cNvPr>
                <p14:cNvContentPartPr/>
                <p14:nvPr/>
              </p14:nvContentPartPr>
              <p14:xfrm>
                <a:off x="822172" y="3811702"/>
                <a:ext cx="190440" cy="231120"/>
              </p14:xfrm>
            </p:contentPart>
          </mc:Choice>
          <mc:Fallback xmlns="">
            <p:pic>
              <p:nvPicPr>
                <p:cNvPr id="26" name="Ink 25">
                  <a:extLst>
                    <a:ext uri="{FF2B5EF4-FFF2-40B4-BE49-F238E27FC236}">
                      <a16:creationId xmlns:a16="http://schemas.microsoft.com/office/drawing/2014/main" id="{7B62A411-6EF8-DFBF-BC64-B1B0B07712D9}"/>
                    </a:ext>
                  </a:extLst>
                </p:cNvPr>
                <p:cNvPicPr/>
                <p:nvPr/>
              </p:nvPicPr>
              <p:blipFill>
                <a:blip r:embed="rId29"/>
                <a:stretch>
                  <a:fillRect/>
                </a:stretch>
              </p:blipFill>
              <p:spPr>
                <a:xfrm>
                  <a:off x="813172" y="3802702"/>
                  <a:ext cx="208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860BA803-8146-E6F0-06FE-1D6C0CEAEFEF}"/>
                    </a:ext>
                  </a:extLst>
                </p14:cNvPr>
                <p14:cNvContentPartPr/>
                <p14:nvPr/>
              </p14:nvContentPartPr>
              <p14:xfrm>
                <a:off x="481252" y="3389422"/>
                <a:ext cx="561600" cy="115200"/>
              </p14:xfrm>
            </p:contentPart>
          </mc:Choice>
          <mc:Fallback xmlns="">
            <p:pic>
              <p:nvPicPr>
                <p:cNvPr id="28" name="Ink 27">
                  <a:extLst>
                    <a:ext uri="{FF2B5EF4-FFF2-40B4-BE49-F238E27FC236}">
                      <a16:creationId xmlns:a16="http://schemas.microsoft.com/office/drawing/2014/main" id="{860BA803-8146-E6F0-06FE-1D6C0CEAEFEF}"/>
                    </a:ext>
                  </a:extLst>
                </p:cNvPr>
                <p:cNvPicPr/>
                <p:nvPr/>
              </p:nvPicPr>
              <p:blipFill>
                <a:blip r:embed="rId31"/>
                <a:stretch>
                  <a:fillRect/>
                </a:stretch>
              </p:blipFill>
              <p:spPr>
                <a:xfrm>
                  <a:off x="472612" y="3380782"/>
                  <a:ext cx="579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1D13465C-7352-DB3F-07C3-7B7F3E115030}"/>
                    </a:ext>
                  </a:extLst>
                </p14:cNvPr>
                <p14:cNvContentPartPr/>
                <p14:nvPr/>
              </p14:nvContentPartPr>
              <p14:xfrm>
                <a:off x="409612" y="3522262"/>
                <a:ext cx="556200" cy="859680"/>
              </p14:xfrm>
            </p:contentPart>
          </mc:Choice>
          <mc:Fallback xmlns="">
            <p:pic>
              <p:nvPicPr>
                <p:cNvPr id="29" name="Ink 28">
                  <a:extLst>
                    <a:ext uri="{FF2B5EF4-FFF2-40B4-BE49-F238E27FC236}">
                      <a16:creationId xmlns:a16="http://schemas.microsoft.com/office/drawing/2014/main" id="{1D13465C-7352-DB3F-07C3-7B7F3E115030}"/>
                    </a:ext>
                  </a:extLst>
                </p:cNvPr>
                <p:cNvPicPr/>
                <p:nvPr/>
              </p:nvPicPr>
              <p:blipFill>
                <a:blip r:embed="rId33"/>
                <a:stretch>
                  <a:fillRect/>
                </a:stretch>
              </p:blipFill>
              <p:spPr>
                <a:xfrm>
                  <a:off x="400972" y="3513622"/>
                  <a:ext cx="573840" cy="877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0D16F351-5E7F-7048-4258-3315EBFE8A1D}"/>
                    </a:ext>
                  </a:extLst>
                </p14:cNvPr>
                <p14:cNvContentPartPr/>
                <p14:nvPr/>
              </p14:nvContentPartPr>
              <p14:xfrm>
                <a:off x="342292" y="4587142"/>
                <a:ext cx="190800" cy="339480"/>
              </p14:xfrm>
            </p:contentPart>
          </mc:Choice>
          <mc:Fallback xmlns="">
            <p:pic>
              <p:nvPicPr>
                <p:cNvPr id="31" name="Ink 30">
                  <a:extLst>
                    <a:ext uri="{FF2B5EF4-FFF2-40B4-BE49-F238E27FC236}">
                      <a16:creationId xmlns:a16="http://schemas.microsoft.com/office/drawing/2014/main" id="{0D16F351-5E7F-7048-4258-3315EBFE8A1D}"/>
                    </a:ext>
                  </a:extLst>
                </p:cNvPr>
                <p:cNvPicPr/>
                <p:nvPr/>
              </p:nvPicPr>
              <p:blipFill>
                <a:blip r:embed="rId35"/>
                <a:stretch>
                  <a:fillRect/>
                </a:stretch>
              </p:blipFill>
              <p:spPr>
                <a:xfrm>
                  <a:off x="333652" y="4578142"/>
                  <a:ext cx="2084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31836C7D-4E4F-541E-0A14-1261BB31C1AE}"/>
                    </a:ext>
                  </a:extLst>
                </p14:cNvPr>
                <p14:cNvContentPartPr/>
                <p14:nvPr/>
              </p14:nvContentPartPr>
              <p14:xfrm>
                <a:off x="607972" y="4731502"/>
                <a:ext cx="34200" cy="122760"/>
              </p14:xfrm>
            </p:contentPart>
          </mc:Choice>
          <mc:Fallback xmlns="">
            <p:pic>
              <p:nvPicPr>
                <p:cNvPr id="32" name="Ink 31">
                  <a:extLst>
                    <a:ext uri="{FF2B5EF4-FFF2-40B4-BE49-F238E27FC236}">
                      <a16:creationId xmlns:a16="http://schemas.microsoft.com/office/drawing/2014/main" id="{31836C7D-4E4F-541E-0A14-1261BB31C1AE}"/>
                    </a:ext>
                  </a:extLst>
                </p:cNvPr>
                <p:cNvPicPr/>
                <p:nvPr/>
              </p:nvPicPr>
              <p:blipFill>
                <a:blip r:embed="rId37"/>
                <a:stretch>
                  <a:fillRect/>
                </a:stretch>
              </p:blipFill>
              <p:spPr>
                <a:xfrm>
                  <a:off x="598972" y="4722502"/>
                  <a:ext cx="518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26D94488-F0A2-7EF1-D0AC-FC347AC4C211}"/>
                    </a:ext>
                  </a:extLst>
                </p14:cNvPr>
                <p14:cNvContentPartPr/>
                <p14:nvPr/>
              </p14:nvContentPartPr>
              <p14:xfrm>
                <a:off x="658372" y="4687582"/>
                <a:ext cx="96480" cy="153720"/>
              </p14:xfrm>
            </p:contentPart>
          </mc:Choice>
          <mc:Fallback xmlns="">
            <p:pic>
              <p:nvPicPr>
                <p:cNvPr id="33" name="Ink 32">
                  <a:extLst>
                    <a:ext uri="{FF2B5EF4-FFF2-40B4-BE49-F238E27FC236}">
                      <a16:creationId xmlns:a16="http://schemas.microsoft.com/office/drawing/2014/main" id="{26D94488-F0A2-7EF1-D0AC-FC347AC4C211}"/>
                    </a:ext>
                  </a:extLst>
                </p:cNvPr>
                <p:cNvPicPr/>
                <p:nvPr/>
              </p:nvPicPr>
              <p:blipFill>
                <a:blip r:embed="rId39"/>
                <a:stretch>
                  <a:fillRect/>
                </a:stretch>
              </p:blipFill>
              <p:spPr>
                <a:xfrm>
                  <a:off x="649732" y="4678582"/>
                  <a:ext cx="114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D8A58208-89BA-0819-A2C1-FE166CF1C39B}"/>
                    </a:ext>
                  </a:extLst>
                </p14:cNvPr>
                <p14:cNvContentPartPr/>
                <p14:nvPr/>
              </p14:nvContentPartPr>
              <p14:xfrm>
                <a:off x="793012" y="4644022"/>
                <a:ext cx="59040" cy="291960"/>
              </p14:xfrm>
            </p:contentPart>
          </mc:Choice>
          <mc:Fallback xmlns="">
            <p:pic>
              <p:nvPicPr>
                <p:cNvPr id="34" name="Ink 33">
                  <a:extLst>
                    <a:ext uri="{FF2B5EF4-FFF2-40B4-BE49-F238E27FC236}">
                      <a16:creationId xmlns:a16="http://schemas.microsoft.com/office/drawing/2014/main" id="{D8A58208-89BA-0819-A2C1-FE166CF1C39B}"/>
                    </a:ext>
                  </a:extLst>
                </p:cNvPr>
                <p:cNvPicPr/>
                <p:nvPr/>
              </p:nvPicPr>
              <p:blipFill>
                <a:blip r:embed="rId41"/>
                <a:stretch>
                  <a:fillRect/>
                </a:stretch>
              </p:blipFill>
              <p:spPr>
                <a:xfrm>
                  <a:off x="784012" y="4635022"/>
                  <a:ext cx="76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ECDEDD89-EFC1-C3FA-956C-CEF643B9038F}"/>
                    </a:ext>
                  </a:extLst>
                </p14:cNvPr>
                <p14:cNvContentPartPr/>
                <p14:nvPr/>
              </p14:nvContentPartPr>
              <p14:xfrm>
                <a:off x="928012" y="4645102"/>
                <a:ext cx="113040" cy="119520"/>
              </p14:xfrm>
            </p:contentPart>
          </mc:Choice>
          <mc:Fallback xmlns="">
            <p:pic>
              <p:nvPicPr>
                <p:cNvPr id="35" name="Ink 34">
                  <a:extLst>
                    <a:ext uri="{FF2B5EF4-FFF2-40B4-BE49-F238E27FC236}">
                      <a16:creationId xmlns:a16="http://schemas.microsoft.com/office/drawing/2014/main" id="{ECDEDD89-EFC1-C3FA-956C-CEF643B9038F}"/>
                    </a:ext>
                  </a:extLst>
                </p:cNvPr>
                <p:cNvPicPr/>
                <p:nvPr/>
              </p:nvPicPr>
              <p:blipFill>
                <a:blip r:embed="rId43"/>
                <a:stretch>
                  <a:fillRect/>
                </a:stretch>
              </p:blipFill>
              <p:spPr>
                <a:xfrm>
                  <a:off x="919372" y="4636102"/>
                  <a:ext cx="13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C99DEF54-E3A9-DBC0-1466-C3B3C8AAF49F}"/>
                    </a:ext>
                  </a:extLst>
                </p14:cNvPr>
                <p14:cNvContentPartPr/>
                <p14:nvPr/>
              </p14:nvContentPartPr>
              <p14:xfrm>
                <a:off x="1067692" y="4595782"/>
                <a:ext cx="106920" cy="158760"/>
              </p14:xfrm>
            </p:contentPart>
          </mc:Choice>
          <mc:Fallback xmlns="">
            <p:pic>
              <p:nvPicPr>
                <p:cNvPr id="36" name="Ink 35">
                  <a:extLst>
                    <a:ext uri="{FF2B5EF4-FFF2-40B4-BE49-F238E27FC236}">
                      <a16:creationId xmlns:a16="http://schemas.microsoft.com/office/drawing/2014/main" id="{C99DEF54-E3A9-DBC0-1466-C3B3C8AAF49F}"/>
                    </a:ext>
                  </a:extLst>
                </p:cNvPr>
                <p:cNvPicPr/>
                <p:nvPr/>
              </p:nvPicPr>
              <p:blipFill>
                <a:blip r:embed="rId45"/>
                <a:stretch>
                  <a:fillRect/>
                </a:stretch>
              </p:blipFill>
              <p:spPr>
                <a:xfrm>
                  <a:off x="1059052" y="4587142"/>
                  <a:ext cx="124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463ED85E-B714-BDEC-148B-5AA821A75403}"/>
                    </a:ext>
                  </a:extLst>
                </p14:cNvPr>
                <p14:cNvContentPartPr/>
                <p14:nvPr/>
              </p14:nvContentPartPr>
              <p14:xfrm>
                <a:off x="1184692" y="4427302"/>
                <a:ext cx="313920" cy="275760"/>
              </p14:xfrm>
            </p:contentPart>
          </mc:Choice>
          <mc:Fallback xmlns="">
            <p:pic>
              <p:nvPicPr>
                <p:cNvPr id="37" name="Ink 36">
                  <a:extLst>
                    <a:ext uri="{FF2B5EF4-FFF2-40B4-BE49-F238E27FC236}">
                      <a16:creationId xmlns:a16="http://schemas.microsoft.com/office/drawing/2014/main" id="{463ED85E-B714-BDEC-148B-5AA821A75403}"/>
                    </a:ext>
                  </a:extLst>
                </p:cNvPr>
                <p:cNvPicPr/>
                <p:nvPr/>
              </p:nvPicPr>
              <p:blipFill>
                <a:blip r:embed="rId47"/>
                <a:stretch>
                  <a:fillRect/>
                </a:stretch>
              </p:blipFill>
              <p:spPr>
                <a:xfrm>
                  <a:off x="1175692" y="4418302"/>
                  <a:ext cx="331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8E201101-D728-824B-296F-9C35A177F6F5}"/>
                    </a:ext>
                  </a:extLst>
                </p14:cNvPr>
                <p14:cNvContentPartPr/>
                <p14:nvPr/>
              </p14:nvContentPartPr>
              <p14:xfrm>
                <a:off x="1517332" y="4401742"/>
                <a:ext cx="65160" cy="152640"/>
              </p14:xfrm>
            </p:contentPart>
          </mc:Choice>
          <mc:Fallback xmlns="">
            <p:pic>
              <p:nvPicPr>
                <p:cNvPr id="38" name="Ink 37">
                  <a:extLst>
                    <a:ext uri="{FF2B5EF4-FFF2-40B4-BE49-F238E27FC236}">
                      <a16:creationId xmlns:a16="http://schemas.microsoft.com/office/drawing/2014/main" id="{8E201101-D728-824B-296F-9C35A177F6F5}"/>
                    </a:ext>
                  </a:extLst>
                </p:cNvPr>
                <p:cNvPicPr/>
                <p:nvPr/>
              </p:nvPicPr>
              <p:blipFill>
                <a:blip r:embed="rId49"/>
                <a:stretch>
                  <a:fillRect/>
                </a:stretch>
              </p:blipFill>
              <p:spPr>
                <a:xfrm>
                  <a:off x="1508332" y="4393102"/>
                  <a:ext cx="82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170E54FA-1FD9-79B3-9C91-5BA8B2169160}"/>
                    </a:ext>
                  </a:extLst>
                </p14:cNvPr>
                <p14:cNvContentPartPr/>
                <p14:nvPr/>
              </p14:nvContentPartPr>
              <p14:xfrm>
                <a:off x="1655572" y="4427302"/>
                <a:ext cx="132120" cy="189360"/>
              </p14:xfrm>
            </p:contentPart>
          </mc:Choice>
          <mc:Fallback xmlns="">
            <p:pic>
              <p:nvPicPr>
                <p:cNvPr id="39" name="Ink 38">
                  <a:extLst>
                    <a:ext uri="{FF2B5EF4-FFF2-40B4-BE49-F238E27FC236}">
                      <a16:creationId xmlns:a16="http://schemas.microsoft.com/office/drawing/2014/main" id="{170E54FA-1FD9-79B3-9C91-5BA8B2169160}"/>
                    </a:ext>
                  </a:extLst>
                </p:cNvPr>
                <p:cNvPicPr/>
                <p:nvPr/>
              </p:nvPicPr>
              <p:blipFill>
                <a:blip r:embed="rId51"/>
                <a:stretch>
                  <a:fillRect/>
                </a:stretch>
              </p:blipFill>
              <p:spPr>
                <a:xfrm>
                  <a:off x="1646932" y="4418662"/>
                  <a:ext cx="149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634ADB1C-F2B0-7513-4E52-CBEBD8C80D6E}"/>
                    </a:ext>
                  </a:extLst>
                </p14:cNvPr>
                <p14:cNvContentPartPr/>
                <p14:nvPr/>
              </p14:nvContentPartPr>
              <p14:xfrm>
                <a:off x="435532" y="4723942"/>
                <a:ext cx="1568160" cy="438480"/>
              </p14:xfrm>
            </p:contentPart>
          </mc:Choice>
          <mc:Fallback xmlns="">
            <p:pic>
              <p:nvPicPr>
                <p:cNvPr id="40" name="Ink 39">
                  <a:extLst>
                    <a:ext uri="{FF2B5EF4-FFF2-40B4-BE49-F238E27FC236}">
                      <a16:creationId xmlns:a16="http://schemas.microsoft.com/office/drawing/2014/main" id="{634ADB1C-F2B0-7513-4E52-CBEBD8C80D6E}"/>
                    </a:ext>
                  </a:extLst>
                </p:cNvPr>
                <p:cNvPicPr/>
                <p:nvPr/>
              </p:nvPicPr>
              <p:blipFill>
                <a:blip r:embed="rId53"/>
                <a:stretch>
                  <a:fillRect/>
                </a:stretch>
              </p:blipFill>
              <p:spPr>
                <a:xfrm>
                  <a:off x="426892" y="4715302"/>
                  <a:ext cx="15858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B0B57700-96F6-0891-9CB2-6BC1C6D4D873}"/>
                    </a:ext>
                  </a:extLst>
                </p14:cNvPr>
                <p14:cNvContentPartPr/>
                <p14:nvPr/>
              </p14:nvContentPartPr>
              <p14:xfrm>
                <a:off x="601852" y="5227222"/>
                <a:ext cx="439200" cy="364680"/>
              </p14:xfrm>
            </p:contentPart>
          </mc:Choice>
          <mc:Fallback xmlns="">
            <p:pic>
              <p:nvPicPr>
                <p:cNvPr id="41" name="Ink 40">
                  <a:extLst>
                    <a:ext uri="{FF2B5EF4-FFF2-40B4-BE49-F238E27FC236}">
                      <a16:creationId xmlns:a16="http://schemas.microsoft.com/office/drawing/2014/main" id="{B0B57700-96F6-0891-9CB2-6BC1C6D4D873}"/>
                    </a:ext>
                  </a:extLst>
                </p:cNvPr>
                <p:cNvPicPr/>
                <p:nvPr/>
              </p:nvPicPr>
              <p:blipFill>
                <a:blip r:embed="rId55"/>
                <a:stretch>
                  <a:fillRect/>
                </a:stretch>
              </p:blipFill>
              <p:spPr>
                <a:xfrm>
                  <a:off x="593212" y="5218582"/>
                  <a:ext cx="4568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F48D1735-3B77-0385-9F3A-8FEA2D2B8544}"/>
                    </a:ext>
                  </a:extLst>
                </p14:cNvPr>
                <p14:cNvContentPartPr/>
                <p14:nvPr/>
              </p14:nvContentPartPr>
              <p14:xfrm>
                <a:off x="1007932" y="5332702"/>
                <a:ext cx="32400" cy="6480"/>
              </p14:xfrm>
            </p:contentPart>
          </mc:Choice>
          <mc:Fallback xmlns="">
            <p:pic>
              <p:nvPicPr>
                <p:cNvPr id="42" name="Ink 41">
                  <a:extLst>
                    <a:ext uri="{FF2B5EF4-FFF2-40B4-BE49-F238E27FC236}">
                      <a16:creationId xmlns:a16="http://schemas.microsoft.com/office/drawing/2014/main" id="{F48D1735-3B77-0385-9F3A-8FEA2D2B8544}"/>
                    </a:ext>
                  </a:extLst>
                </p:cNvPr>
                <p:cNvPicPr/>
                <p:nvPr/>
              </p:nvPicPr>
              <p:blipFill>
                <a:blip r:embed="rId57"/>
                <a:stretch>
                  <a:fillRect/>
                </a:stretch>
              </p:blipFill>
              <p:spPr>
                <a:xfrm>
                  <a:off x="999292" y="5323702"/>
                  <a:ext cx="50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FC937DA9-F99D-91F6-2073-D814BF2102B1}"/>
                    </a:ext>
                  </a:extLst>
                </p14:cNvPr>
                <p14:cNvContentPartPr/>
                <p14:nvPr/>
              </p14:nvContentPartPr>
              <p14:xfrm>
                <a:off x="1300972" y="5062342"/>
                <a:ext cx="24840" cy="299160"/>
              </p14:xfrm>
            </p:contentPart>
          </mc:Choice>
          <mc:Fallback xmlns="">
            <p:pic>
              <p:nvPicPr>
                <p:cNvPr id="44" name="Ink 43">
                  <a:extLst>
                    <a:ext uri="{FF2B5EF4-FFF2-40B4-BE49-F238E27FC236}">
                      <a16:creationId xmlns:a16="http://schemas.microsoft.com/office/drawing/2014/main" id="{FC937DA9-F99D-91F6-2073-D814BF2102B1}"/>
                    </a:ext>
                  </a:extLst>
                </p:cNvPr>
                <p:cNvPicPr/>
                <p:nvPr/>
              </p:nvPicPr>
              <p:blipFill>
                <a:blip r:embed="rId59"/>
                <a:stretch>
                  <a:fillRect/>
                </a:stretch>
              </p:blipFill>
              <p:spPr>
                <a:xfrm>
                  <a:off x="1291972" y="5053702"/>
                  <a:ext cx="424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278B9A4-D40F-F6CE-6F11-6DDA293D52FB}"/>
                    </a:ext>
                  </a:extLst>
                </p14:cNvPr>
                <p14:cNvContentPartPr/>
                <p14:nvPr/>
              </p14:nvContentPartPr>
              <p14:xfrm>
                <a:off x="1213132" y="5159542"/>
                <a:ext cx="218160" cy="177120"/>
              </p14:xfrm>
            </p:contentPart>
          </mc:Choice>
          <mc:Fallback xmlns="">
            <p:pic>
              <p:nvPicPr>
                <p:cNvPr id="45" name="Ink 44">
                  <a:extLst>
                    <a:ext uri="{FF2B5EF4-FFF2-40B4-BE49-F238E27FC236}">
                      <a16:creationId xmlns:a16="http://schemas.microsoft.com/office/drawing/2014/main" id="{7278B9A4-D40F-F6CE-6F11-6DDA293D52FB}"/>
                    </a:ext>
                  </a:extLst>
                </p:cNvPr>
                <p:cNvPicPr/>
                <p:nvPr/>
              </p:nvPicPr>
              <p:blipFill>
                <a:blip r:embed="rId61"/>
                <a:stretch>
                  <a:fillRect/>
                </a:stretch>
              </p:blipFill>
              <p:spPr>
                <a:xfrm>
                  <a:off x="1204492" y="5150542"/>
                  <a:ext cx="235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26474250-C522-F39C-F761-11EEABAF3ECD}"/>
                    </a:ext>
                  </a:extLst>
                </p14:cNvPr>
                <p14:cNvContentPartPr/>
                <p14:nvPr/>
              </p14:nvContentPartPr>
              <p14:xfrm>
                <a:off x="1406452" y="5051902"/>
                <a:ext cx="5400" cy="35640"/>
              </p14:xfrm>
            </p:contentPart>
          </mc:Choice>
          <mc:Fallback xmlns="">
            <p:pic>
              <p:nvPicPr>
                <p:cNvPr id="46" name="Ink 45">
                  <a:extLst>
                    <a:ext uri="{FF2B5EF4-FFF2-40B4-BE49-F238E27FC236}">
                      <a16:creationId xmlns:a16="http://schemas.microsoft.com/office/drawing/2014/main" id="{26474250-C522-F39C-F761-11EEABAF3ECD}"/>
                    </a:ext>
                  </a:extLst>
                </p:cNvPr>
                <p:cNvPicPr/>
                <p:nvPr/>
              </p:nvPicPr>
              <p:blipFill>
                <a:blip r:embed="rId63"/>
                <a:stretch>
                  <a:fillRect/>
                </a:stretch>
              </p:blipFill>
              <p:spPr>
                <a:xfrm>
                  <a:off x="1397812" y="5042902"/>
                  <a:ext cx="23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8CD93D3C-7942-B058-2AD1-20FE21B7EFA7}"/>
                    </a:ext>
                  </a:extLst>
                </p14:cNvPr>
                <p14:cNvContentPartPr/>
                <p14:nvPr/>
              </p14:nvContentPartPr>
              <p14:xfrm>
                <a:off x="1472692" y="5048302"/>
                <a:ext cx="341640" cy="267480"/>
              </p14:xfrm>
            </p:contentPart>
          </mc:Choice>
          <mc:Fallback xmlns="">
            <p:pic>
              <p:nvPicPr>
                <p:cNvPr id="47" name="Ink 46">
                  <a:extLst>
                    <a:ext uri="{FF2B5EF4-FFF2-40B4-BE49-F238E27FC236}">
                      <a16:creationId xmlns:a16="http://schemas.microsoft.com/office/drawing/2014/main" id="{8CD93D3C-7942-B058-2AD1-20FE21B7EFA7}"/>
                    </a:ext>
                  </a:extLst>
                </p:cNvPr>
                <p:cNvPicPr/>
                <p:nvPr/>
              </p:nvPicPr>
              <p:blipFill>
                <a:blip r:embed="rId65"/>
                <a:stretch>
                  <a:fillRect/>
                </a:stretch>
              </p:blipFill>
              <p:spPr>
                <a:xfrm>
                  <a:off x="1463692" y="5039302"/>
                  <a:ext cx="3592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 name="Ink 1">
                  <a:extLst>
                    <a:ext uri="{FF2B5EF4-FFF2-40B4-BE49-F238E27FC236}">
                      <a16:creationId xmlns:a16="http://schemas.microsoft.com/office/drawing/2014/main" id="{7190EA45-EEFE-1BD1-A9A2-0A2332F6DB1D}"/>
                    </a:ext>
                  </a:extLst>
                </p14:cNvPr>
                <p14:cNvContentPartPr/>
                <p14:nvPr/>
              </p14:nvContentPartPr>
              <p14:xfrm>
                <a:off x="4652212" y="610222"/>
                <a:ext cx="331560" cy="500040"/>
              </p14:xfrm>
            </p:contentPart>
          </mc:Choice>
          <mc:Fallback xmlns="">
            <p:pic>
              <p:nvPicPr>
                <p:cNvPr id="2" name="Ink 1">
                  <a:extLst>
                    <a:ext uri="{FF2B5EF4-FFF2-40B4-BE49-F238E27FC236}">
                      <a16:creationId xmlns:a16="http://schemas.microsoft.com/office/drawing/2014/main" id="{7190EA45-EEFE-1BD1-A9A2-0A2332F6DB1D}"/>
                    </a:ext>
                  </a:extLst>
                </p:cNvPr>
                <p:cNvPicPr/>
                <p:nvPr/>
              </p:nvPicPr>
              <p:blipFill>
                <a:blip r:embed="rId67"/>
                <a:stretch>
                  <a:fillRect/>
                </a:stretch>
              </p:blipFill>
              <p:spPr>
                <a:xfrm>
                  <a:off x="4643212" y="601582"/>
                  <a:ext cx="3492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 name="Ink 2">
                  <a:extLst>
                    <a:ext uri="{FF2B5EF4-FFF2-40B4-BE49-F238E27FC236}">
                      <a16:creationId xmlns:a16="http://schemas.microsoft.com/office/drawing/2014/main" id="{B47A941F-4D4F-45D4-D631-943326DA1016}"/>
                    </a:ext>
                  </a:extLst>
                </p14:cNvPr>
                <p14:cNvContentPartPr/>
                <p14:nvPr/>
              </p14:nvContentPartPr>
              <p14:xfrm>
                <a:off x="5037772" y="861502"/>
                <a:ext cx="87840" cy="162000"/>
              </p14:xfrm>
            </p:contentPart>
          </mc:Choice>
          <mc:Fallback xmlns="">
            <p:pic>
              <p:nvPicPr>
                <p:cNvPr id="3" name="Ink 2">
                  <a:extLst>
                    <a:ext uri="{FF2B5EF4-FFF2-40B4-BE49-F238E27FC236}">
                      <a16:creationId xmlns:a16="http://schemas.microsoft.com/office/drawing/2014/main" id="{B47A941F-4D4F-45D4-D631-943326DA1016}"/>
                    </a:ext>
                  </a:extLst>
                </p:cNvPr>
                <p:cNvPicPr/>
                <p:nvPr/>
              </p:nvPicPr>
              <p:blipFill>
                <a:blip r:embed="rId69"/>
                <a:stretch>
                  <a:fillRect/>
                </a:stretch>
              </p:blipFill>
              <p:spPr>
                <a:xfrm>
                  <a:off x="5028772" y="852862"/>
                  <a:ext cx="105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 name="Ink 3">
                  <a:extLst>
                    <a:ext uri="{FF2B5EF4-FFF2-40B4-BE49-F238E27FC236}">
                      <a16:creationId xmlns:a16="http://schemas.microsoft.com/office/drawing/2014/main" id="{85719000-337C-DF92-4872-3FE007654218}"/>
                    </a:ext>
                  </a:extLst>
                </p14:cNvPr>
                <p14:cNvContentPartPr/>
                <p14:nvPr/>
              </p14:nvContentPartPr>
              <p14:xfrm>
                <a:off x="5160892" y="855382"/>
                <a:ext cx="154080" cy="139320"/>
              </p14:xfrm>
            </p:contentPart>
          </mc:Choice>
          <mc:Fallback xmlns="">
            <p:pic>
              <p:nvPicPr>
                <p:cNvPr id="4" name="Ink 3">
                  <a:extLst>
                    <a:ext uri="{FF2B5EF4-FFF2-40B4-BE49-F238E27FC236}">
                      <a16:creationId xmlns:a16="http://schemas.microsoft.com/office/drawing/2014/main" id="{85719000-337C-DF92-4872-3FE007654218}"/>
                    </a:ext>
                  </a:extLst>
                </p:cNvPr>
                <p:cNvPicPr/>
                <p:nvPr/>
              </p:nvPicPr>
              <p:blipFill>
                <a:blip r:embed="rId71"/>
                <a:stretch>
                  <a:fillRect/>
                </a:stretch>
              </p:blipFill>
              <p:spPr>
                <a:xfrm>
                  <a:off x="5152252" y="846742"/>
                  <a:ext cx="171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 name="Ink 4">
                  <a:extLst>
                    <a:ext uri="{FF2B5EF4-FFF2-40B4-BE49-F238E27FC236}">
                      <a16:creationId xmlns:a16="http://schemas.microsoft.com/office/drawing/2014/main" id="{A377F200-7ED8-9634-2183-687211394F0E}"/>
                    </a:ext>
                  </a:extLst>
                </p14:cNvPr>
                <p14:cNvContentPartPr/>
                <p14:nvPr/>
              </p14:nvContentPartPr>
              <p14:xfrm>
                <a:off x="5357092" y="743062"/>
                <a:ext cx="26280" cy="212760"/>
              </p14:xfrm>
            </p:contentPart>
          </mc:Choice>
          <mc:Fallback xmlns="">
            <p:pic>
              <p:nvPicPr>
                <p:cNvPr id="5" name="Ink 4">
                  <a:extLst>
                    <a:ext uri="{FF2B5EF4-FFF2-40B4-BE49-F238E27FC236}">
                      <a16:creationId xmlns:a16="http://schemas.microsoft.com/office/drawing/2014/main" id="{A377F200-7ED8-9634-2183-687211394F0E}"/>
                    </a:ext>
                  </a:extLst>
                </p:cNvPr>
                <p:cNvPicPr/>
                <p:nvPr/>
              </p:nvPicPr>
              <p:blipFill>
                <a:blip r:embed="rId73"/>
                <a:stretch>
                  <a:fillRect/>
                </a:stretch>
              </p:blipFill>
              <p:spPr>
                <a:xfrm>
                  <a:off x="5348452" y="734422"/>
                  <a:ext cx="43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0DC75BB1-9C19-0814-7382-7506A65FA629}"/>
                    </a:ext>
                  </a:extLst>
                </p14:cNvPr>
                <p14:cNvContentPartPr/>
                <p14:nvPr/>
              </p14:nvContentPartPr>
              <p14:xfrm>
                <a:off x="5384452" y="847102"/>
                <a:ext cx="291600" cy="142200"/>
              </p14:xfrm>
            </p:contentPart>
          </mc:Choice>
          <mc:Fallback xmlns="">
            <p:pic>
              <p:nvPicPr>
                <p:cNvPr id="6" name="Ink 5">
                  <a:extLst>
                    <a:ext uri="{FF2B5EF4-FFF2-40B4-BE49-F238E27FC236}">
                      <a16:creationId xmlns:a16="http://schemas.microsoft.com/office/drawing/2014/main" id="{0DC75BB1-9C19-0814-7382-7506A65FA629}"/>
                    </a:ext>
                  </a:extLst>
                </p:cNvPr>
                <p:cNvPicPr/>
                <p:nvPr/>
              </p:nvPicPr>
              <p:blipFill>
                <a:blip r:embed="rId75"/>
                <a:stretch>
                  <a:fillRect/>
                </a:stretch>
              </p:blipFill>
              <p:spPr>
                <a:xfrm>
                  <a:off x="5375452" y="838462"/>
                  <a:ext cx="309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 name="Ink 6">
                  <a:extLst>
                    <a:ext uri="{FF2B5EF4-FFF2-40B4-BE49-F238E27FC236}">
                      <a16:creationId xmlns:a16="http://schemas.microsoft.com/office/drawing/2014/main" id="{EADA416D-CC55-BBB3-924B-E9F2AAC28047}"/>
                    </a:ext>
                  </a:extLst>
                </p14:cNvPr>
                <p14:cNvContentPartPr/>
                <p14:nvPr/>
              </p14:nvContentPartPr>
              <p14:xfrm>
                <a:off x="5744092" y="852862"/>
                <a:ext cx="111600" cy="133920"/>
              </p14:xfrm>
            </p:contentPart>
          </mc:Choice>
          <mc:Fallback xmlns="">
            <p:pic>
              <p:nvPicPr>
                <p:cNvPr id="7" name="Ink 6">
                  <a:extLst>
                    <a:ext uri="{FF2B5EF4-FFF2-40B4-BE49-F238E27FC236}">
                      <a16:creationId xmlns:a16="http://schemas.microsoft.com/office/drawing/2014/main" id="{EADA416D-CC55-BBB3-924B-E9F2AAC28047}"/>
                    </a:ext>
                  </a:extLst>
                </p:cNvPr>
                <p:cNvPicPr/>
                <p:nvPr/>
              </p:nvPicPr>
              <p:blipFill>
                <a:blip r:embed="rId77"/>
                <a:stretch>
                  <a:fillRect/>
                </a:stretch>
              </p:blipFill>
              <p:spPr>
                <a:xfrm>
                  <a:off x="5735092" y="843862"/>
                  <a:ext cx="129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 name="Ink 7">
                  <a:extLst>
                    <a:ext uri="{FF2B5EF4-FFF2-40B4-BE49-F238E27FC236}">
                      <a16:creationId xmlns:a16="http://schemas.microsoft.com/office/drawing/2014/main" id="{3EFACFFA-C14D-9787-55FA-BFC0010B6459}"/>
                    </a:ext>
                  </a:extLst>
                </p14:cNvPr>
                <p14:cNvContentPartPr/>
                <p14:nvPr/>
              </p14:nvContentPartPr>
              <p14:xfrm>
                <a:off x="5903572" y="863662"/>
                <a:ext cx="87480" cy="145800"/>
              </p14:xfrm>
            </p:contentPart>
          </mc:Choice>
          <mc:Fallback xmlns="">
            <p:pic>
              <p:nvPicPr>
                <p:cNvPr id="8" name="Ink 7">
                  <a:extLst>
                    <a:ext uri="{FF2B5EF4-FFF2-40B4-BE49-F238E27FC236}">
                      <a16:creationId xmlns:a16="http://schemas.microsoft.com/office/drawing/2014/main" id="{3EFACFFA-C14D-9787-55FA-BFC0010B6459}"/>
                    </a:ext>
                  </a:extLst>
                </p:cNvPr>
                <p:cNvPicPr/>
                <p:nvPr/>
              </p:nvPicPr>
              <p:blipFill>
                <a:blip r:embed="rId79"/>
                <a:stretch>
                  <a:fillRect/>
                </a:stretch>
              </p:blipFill>
              <p:spPr>
                <a:xfrm>
                  <a:off x="5894932" y="855022"/>
                  <a:ext cx="105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 name="Ink 8">
                  <a:extLst>
                    <a:ext uri="{FF2B5EF4-FFF2-40B4-BE49-F238E27FC236}">
                      <a16:creationId xmlns:a16="http://schemas.microsoft.com/office/drawing/2014/main" id="{66C55DD4-B1A6-B24B-EEB4-6127B230F042}"/>
                    </a:ext>
                  </a:extLst>
                </p14:cNvPr>
                <p14:cNvContentPartPr/>
                <p14:nvPr/>
              </p14:nvContentPartPr>
              <p14:xfrm>
                <a:off x="6023812" y="840262"/>
                <a:ext cx="86400" cy="148680"/>
              </p14:xfrm>
            </p:contentPart>
          </mc:Choice>
          <mc:Fallback xmlns="">
            <p:pic>
              <p:nvPicPr>
                <p:cNvPr id="9" name="Ink 8">
                  <a:extLst>
                    <a:ext uri="{FF2B5EF4-FFF2-40B4-BE49-F238E27FC236}">
                      <a16:creationId xmlns:a16="http://schemas.microsoft.com/office/drawing/2014/main" id="{66C55DD4-B1A6-B24B-EEB4-6127B230F042}"/>
                    </a:ext>
                  </a:extLst>
                </p:cNvPr>
                <p:cNvPicPr/>
                <p:nvPr/>
              </p:nvPicPr>
              <p:blipFill>
                <a:blip r:embed="rId81"/>
                <a:stretch>
                  <a:fillRect/>
                </a:stretch>
              </p:blipFill>
              <p:spPr>
                <a:xfrm>
                  <a:off x="6014812" y="831262"/>
                  <a:ext cx="1040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 name="Ink 9">
                  <a:extLst>
                    <a:ext uri="{FF2B5EF4-FFF2-40B4-BE49-F238E27FC236}">
                      <a16:creationId xmlns:a16="http://schemas.microsoft.com/office/drawing/2014/main" id="{BFDF493B-FAFE-9600-0BDB-EF199C45E993}"/>
                    </a:ext>
                  </a:extLst>
                </p14:cNvPr>
                <p14:cNvContentPartPr/>
                <p14:nvPr/>
              </p14:nvContentPartPr>
              <p14:xfrm>
                <a:off x="5623852" y="772942"/>
                <a:ext cx="3960" cy="1440"/>
              </p14:xfrm>
            </p:contentPart>
          </mc:Choice>
          <mc:Fallback xmlns="">
            <p:pic>
              <p:nvPicPr>
                <p:cNvPr id="10" name="Ink 9">
                  <a:extLst>
                    <a:ext uri="{FF2B5EF4-FFF2-40B4-BE49-F238E27FC236}">
                      <a16:creationId xmlns:a16="http://schemas.microsoft.com/office/drawing/2014/main" id="{BFDF493B-FAFE-9600-0BDB-EF199C45E993}"/>
                    </a:ext>
                  </a:extLst>
                </p:cNvPr>
                <p:cNvPicPr/>
                <p:nvPr/>
              </p:nvPicPr>
              <p:blipFill>
                <a:blip r:embed="rId83"/>
                <a:stretch>
                  <a:fillRect/>
                </a:stretch>
              </p:blipFill>
              <p:spPr>
                <a:xfrm>
                  <a:off x="5615212" y="764302"/>
                  <a:ext cx="21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476261A1-5CE7-A8A9-5906-A39893C806FB}"/>
                    </a:ext>
                  </a:extLst>
                </p14:cNvPr>
                <p14:cNvContentPartPr/>
                <p14:nvPr/>
              </p14:nvContentPartPr>
              <p14:xfrm>
                <a:off x="5313892" y="1177942"/>
                <a:ext cx="67320" cy="1239120"/>
              </p14:xfrm>
            </p:contentPart>
          </mc:Choice>
          <mc:Fallback xmlns="">
            <p:pic>
              <p:nvPicPr>
                <p:cNvPr id="49" name="Ink 48">
                  <a:extLst>
                    <a:ext uri="{FF2B5EF4-FFF2-40B4-BE49-F238E27FC236}">
                      <a16:creationId xmlns:a16="http://schemas.microsoft.com/office/drawing/2014/main" id="{476261A1-5CE7-A8A9-5906-A39893C806FB}"/>
                    </a:ext>
                  </a:extLst>
                </p:cNvPr>
                <p:cNvPicPr/>
                <p:nvPr/>
              </p:nvPicPr>
              <p:blipFill>
                <a:blip r:embed="rId85"/>
                <a:stretch>
                  <a:fillRect/>
                </a:stretch>
              </p:blipFill>
              <p:spPr>
                <a:xfrm>
                  <a:off x="5304892" y="1169302"/>
                  <a:ext cx="84960" cy="125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FCCCC80E-2466-CDEB-3ABE-999859105D9E}"/>
                    </a:ext>
                  </a:extLst>
                </p14:cNvPr>
                <p14:cNvContentPartPr/>
                <p14:nvPr/>
              </p14:nvContentPartPr>
              <p14:xfrm>
                <a:off x="4683532" y="2712262"/>
                <a:ext cx="24120" cy="207720"/>
              </p14:xfrm>
            </p:contentPart>
          </mc:Choice>
          <mc:Fallback xmlns="">
            <p:pic>
              <p:nvPicPr>
                <p:cNvPr id="50" name="Ink 49">
                  <a:extLst>
                    <a:ext uri="{FF2B5EF4-FFF2-40B4-BE49-F238E27FC236}">
                      <a16:creationId xmlns:a16="http://schemas.microsoft.com/office/drawing/2014/main" id="{FCCCC80E-2466-CDEB-3ABE-999859105D9E}"/>
                    </a:ext>
                  </a:extLst>
                </p:cNvPr>
                <p:cNvPicPr/>
                <p:nvPr/>
              </p:nvPicPr>
              <p:blipFill>
                <a:blip r:embed="rId87"/>
                <a:stretch>
                  <a:fillRect/>
                </a:stretch>
              </p:blipFill>
              <p:spPr>
                <a:xfrm>
                  <a:off x="4674532" y="2703622"/>
                  <a:ext cx="41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30319192-264E-1098-52B8-D7F978F088FC}"/>
                    </a:ext>
                  </a:extLst>
                </p14:cNvPr>
                <p14:cNvContentPartPr/>
                <p14:nvPr/>
              </p14:nvContentPartPr>
              <p14:xfrm>
                <a:off x="4472572" y="2286742"/>
                <a:ext cx="351720" cy="483120"/>
              </p14:xfrm>
            </p:contentPart>
          </mc:Choice>
          <mc:Fallback xmlns="">
            <p:pic>
              <p:nvPicPr>
                <p:cNvPr id="51" name="Ink 50">
                  <a:extLst>
                    <a:ext uri="{FF2B5EF4-FFF2-40B4-BE49-F238E27FC236}">
                      <a16:creationId xmlns:a16="http://schemas.microsoft.com/office/drawing/2014/main" id="{30319192-264E-1098-52B8-D7F978F088FC}"/>
                    </a:ext>
                  </a:extLst>
                </p:cNvPr>
                <p:cNvPicPr/>
                <p:nvPr/>
              </p:nvPicPr>
              <p:blipFill>
                <a:blip r:embed="rId89"/>
                <a:stretch>
                  <a:fillRect/>
                </a:stretch>
              </p:blipFill>
              <p:spPr>
                <a:xfrm>
                  <a:off x="4463572" y="2277742"/>
                  <a:ext cx="3693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41082524-BC9C-3D0F-A0E8-8279DF61882E}"/>
                    </a:ext>
                  </a:extLst>
                </p14:cNvPr>
                <p14:cNvContentPartPr/>
                <p14:nvPr/>
              </p14:nvContentPartPr>
              <p14:xfrm>
                <a:off x="4817092" y="2702902"/>
                <a:ext cx="150840" cy="168120"/>
              </p14:xfrm>
            </p:contentPart>
          </mc:Choice>
          <mc:Fallback xmlns="">
            <p:pic>
              <p:nvPicPr>
                <p:cNvPr id="52" name="Ink 51">
                  <a:extLst>
                    <a:ext uri="{FF2B5EF4-FFF2-40B4-BE49-F238E27FC236}">
                      <a16:creationId xmlns:a16="http://schemas.microsoft.com/office/drawing/2014/main" id="{41082524-BC9C-3D0F-A0E8-8279DF61882E}"/>
                    </a:ext>
                  </a:extLst>
                </p:cNvPr>
                <p:cNvPicPr/>
                <p:nvPr/>
              </p:nvPicPr>
              <p:blipFill>
                <a:blip r:embed="rId91"/>
                <a:stretch>
                  <a:fillRect/>
                </a:stretch>
              </p:blipFill>
              <p:spPr>
                <a:xfrm>
                  <a:off x="4808452" y="2694262"/>
                  <a:ext cx="168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EBD44BCE-8842-F8FF-5BA0-63151CBAA39D}"/>
                    </a:ext>
                  </a:extLst>
                </p14:cNvPr>
                <p14:cNvContentPartPr/>
                <p14:nvPr/>
              </p14:nvContentPartPr>
              <p14:xfrm>
                <a:off x="5008612" y="2682382"/>
                <a:ext cx="108000" cy="176760"/>
              </p14:xfrm>
            </p:contentPart>
          </mc:Choice>
          <mc:Fallback xmlns="">
            <p:pic>
              <p:nvPicPr>
                <p:cNvPr id="53" name="Ink 52">
                  <a:extLst>
                    <a:ext uri="{FF2B5EF4-FFF2-40B4-BE49-F238E27FC236}">
                      <a16:creationId xmlns:a16="http://schemas.microsoft.com/office/drawing/2014/main" id="{EBD44BCE-8842-F8FF-5BA0-63151CBAA39D}"/>
                    </a:ext>
                  </a:extLst>
                </p:cNvPr>
                <p:cNvPicPr/>
                <p:nvPr/>
              </p:nvPicPr>
              <p:blipFill>
                <a:blip r:embed="rId93"/>
                <a:stretch>
                  <a:fillRect/>
                </a:stretch>
              </p:blipFill>
              <p:spPr>
                <a:xfrm>
                  <a:off x="4999612" y="2673382"/>
                  <a:ext cx="125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641E4A49-2FCF-93AF-7249-04AF6B41A9DF}"/>
                    </a:ext>
                  </a:extLst>
                </p14:cNvPr>
                <p14:cNvContentPartPr/>
                <p14:nvPr/>
              </p14:nvContentPartPr>
              <p14:xfrm>
                <a:off x="5208772" y="2522902"/>
                <a:ext cx="141840" cy="327240"/>
              </p14:xfrm>
            </p:contentPart>
          </mc:Choice>
          <mc:Fallback xmlns="">
            <p:pic>
              <p:nvPicPr>
                <p:cNvPr id="54" name="Ink 53">
                  <a:extLst>
                    <a:ext uri="{FF2B5EF4-FFF2-40B4-BE49-F238E27FC236}">
                      <a16:creationId xmlns:a16="http://schemas.microsoft.com/office/drawing/2014/main" id="{641E4A49-2FCF-93AF-7249-04AF6B41A9DF}"/>
                    </a:ext>
                  </a:extLst>
                </p:cNvPr>
                <p:cNvPicPr/>
                <p:nvPr/>
              </p:nvPicPr>
              <p:blipFill>
                <a:blip r:embed="rId95"/>
                <a:stretch>
                  <a:fillRect/>
                </a:stretch>
              </p:blipFill>
              <p:spPr>
                <a:xfrm>
                  <a:off x="5200132" y="2513902"/>
                  <a:ext cx="1594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35BD2D45-DD5A-07FD-9C08-B53A5AAD9F3D}"/>
                    </a:ext>
                  </a:extLst>
                </p14:cNvPr>
                <p14:cNvContentPartPr/>
                <p14:nvPr/>
              </p14:nvContentPartPr>
              <p14:xfrm>
                <a:off x="5370052" y="2455942"/>
                <a:ext cx="474120" cy="398880"/>
              </p14:xfrm>
            </p:contentPart>
          </mc:Choice>
          <mc:Fallback xmlns="">
            <p:pic>
              <p:nvPicPr>
                <p:cNvPr id="55" name="Ink 54">
                  <a:extLst>
                    <a:ext uri="{FF2B5EF4-FFF2-40B4-BE49-F238E27FC236}">
                      <a16:creationId xmlns:a16="http://schemas.microsoft.com/office/drawing/2014/main" id="{35BD2D45-DD5A-07FD-9C08-B53A5AAD9F3D}"/>
                    </a:ext>
                  </a:extLst>
                </p:cNvPr>
                <p:cNvPicPr/>
                <p:nvPr/>
              </p:nvPicPr>
              <p:blipFill>
                <a:blip r:embed="rId97"/>
                <a:stretch>
                  <a:fillRect/>
                </a:stretch>
              </p:blipFill>
              <p:spPr>
                <a:xfrm>
                  <a:off x="5361052" y="2447302"/>
                  <a:ext cx="49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C9C770A2-9853-D902-62C3-616250171295}"/>
                    </a:ext>
                  </a:extLst>
                </p14:cNvPr>
                <p14:cNvContentPartPr/>
                <p14:nvPr/>
              </p14:nvContentPartPr>
              <p14:xfrm>
                <a:off x="5881252" y="2550622"/>
                <a:ext cx="114480" cy="179280"/>
              </p14:xfrm>
            </p:contentPart>
          </mc:Choice>
          <mc:Fallback xmlns="">
            <p:pic>
              <p:nvPicPr>
                <p:cNvPr id="56" name="Ink 55">
                  <a:extLst>
                    <a:ext uri="{FF2B5EF4-FFF2-40B4-BE49-F238E27FC236}">
                      <a16:creationId xmlns:a16="http://schemas.microsoft.com/office/drawing/2014/main" id="{C9C770A2-9853-D902-62C3-616250171295}"/>
                    </a:ext>
                  </a:extLst>
                </p:cNvPr>
                <p:cNvPicPr/>
                <p:nvPr/>
              </p:nvPicPr>
              <p:blipFill>
                <a:blip r:embed="rId99"/>
                <a:stretch>
                  <a:fillRect/>
                </a:stretch>
              </p:blipFill>
              <p:spPr>
                <a:xfrm>
                  <a:off x="5872612" y="2541982"/>
                  <a:ext cx="132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10296ED9-4726-D75B-ABA1-31A28CD7043A}"/>
                    </a:ext>
                  </a:extLst>
                </p14:cNvPr>
                <p14:cNvContentPartPr/>
                <p14:nvPr/>
              </p14:nvContentPartPr>
              <p14:xfrm>
                <a:off x="6027052" y="2550982"/>
                <a:ext cx="171360" cy="224640"/>
              </p14:xfrm>
            </p:contentPart>
          </mc:Choice>
          <mc:Fallback xmlns="">
            <p:pic>
              <p:nvPicPr>
                <p:cNvPr id="57" name="Ink 56">
                  <a:extLst>
                    <a:ext uri="{FF2B5EF4-FFF2-40B4-BE49-F238E27FC236}">
                      <a16:creationId xmlns:a16="http://schemas.microsoft.com/office/drawing/2014/main" id="{10296ED9-4726-D75B-ABA1-31A28CD7043A}"/>
                    </a:ext>
                  </a:extLst>
                </p:cNvPr>
                <p:cNvPicPr/>
                <p:nvPr/>
              </p:nvPicPr>
              <p:blipFill>
                <a:blip r:embed="rId101"/>
                <a:stretch>
                  <a:fillRect/>
                </a:stretch>
              </p:blipFill>
              <p:spPr>
                <a:xfrm>
                  <a:off x="6018412" y="2541982"/>
                  <a:ext cx="189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4B3E9B33-5A41-8EFF-DD6E-71B94483BE83}"/>
                    </a:ext>
                  </a:extLst>
                </p14:cNvPr>
                <p14:cNvContentPartPr/>
                <p14:nvPr/>
              </p14:nvContentPartPr>
              <p14:xfrm>
                <a:off x="5260972" y="3058222"/>
                <a:ext cx="72360" cy="1028880"/>
              </p14:xfrm>
            </p:contentPart>
          </mc:Choice>
          <mc:Fallback xmlns="">
            <p:pic>
              <p:nvPicPr>
                <p:cNvPr id="59" name="Ink 58">
                  <a:extLst>
                    <a:ext uri="{FF2B5EF4-FFF2-40B4-BE49-F238E27FC236}">
                      <a16:creationId xmlns:a16="http://schemas.microsoft.com/office/drawing/2014/main" id="{4B3E9B33-5A41-8EFF-DD6E-71B94483BE83}"/>
                    </a:ext>
                  </a:extLst>
                </p:cNvPr>
                <p:cNvPicPr/>
                <p:nvPr/>
              </p:nvPicPr>
              <p:blipFill>
                <a:blip r:embed="rId103"/>
                <a:stretch>
                  <a:fillRect/>
                </a:stretch>
              </p:blipFill>
              <p:spPr>
                <a:xfrm>
                  <a:off x="5251972" y="3049582"/>
                  <a:ext cx="90000" cy="1046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C843A316-4335-734E-8B60-6C35E9D75A70}"/>
                    </a:ext>
                  </a:extLst>
                </p14:cNvPr>
                <p14:cNvContentPartPr/>
                <p14:nvPr/>
              </p14:nvContentPartPr>
              <p14:xfrm>
                <a:off x="5122732" y="4025902"/>
                <a:ext cx="95400" cy="104400"/>
              </p14:xfrm>
            </p:contentPart>
          </mc:Choice>
          <mc:Fallback xmlns="">
            <p:pic>
              <p:nvPicPr>
                <p:cNvPr id="60" name="Ink 59">
                  <a:extLst>
                    <a:ext uri="{FF2B5EF4-FFF2-40B4-BE49-F238E27FC236}">
                      <a16:creationId xmlns:a16="http://schemas.microsoft.com/office/drawing/2014/main" id="{C843A316-4335-734E-8B60-6C35E9D75A70}"/>
                    </a:ext>
                  </a:extLst>
                </p:cNvPr>
                <p:cNvPicPr/>
                <p:nvPr/>
              </p:nvPicPr>
              <p:blipFill>
                <a:blip r:embed="rId105"/>
                <a:stretch>
                  <a:fillRect/>
                </a:stretch>
              </p:blipFill>
              <p:spPr>
                <a:xfrm>
                  <a:off x="5114092" y="4016902"/>
                  <a:ext cx="113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E83206AE-45A0-5F40-3B9F-E970BF3895B7}"/>
                    </a:ext>
                  </a:extLst>
                </p14:cNvPr>
                <p14:cNvContentPartPr/>
                <p14:nvPr/>
              </p14:nvContentPartPr>
              <p14:xfrm>
                <a:off x="5315332" y="4006102"/>
                <a:ext cx="97560" cy="121680"/>
              </p14:xfrm>
            </p:contentPart>
          </mc:Choice>
          <mc:Fallback xmlns="">
            <p:pic>
              <p:nvPicPr>
                <p:cNvPr id="61" name="Ink 60">
                  <a:extLst>
                    <a:ext uri="{FF2B5EF4-FFF2-40B4-BE49-F238E27FC236}">
                      <a16:creationId xmlns:a16="http://schemas.microsoft.com/office/drawing/2014/main" id="{E83206AE-45A0-5F40-3B9F-E970BF3895B7}"/>
                    </a:ext>
                  </a:extLst>
                </p:cNvPr>
                <p:cNvPicPr/>
                <p:nvPr/>
              </p:nvPicPr>
              <p:blipFill>
                <a:blip r:embed="rId107"/>
                <a:stretch>
                  <a:fillRect/>
                </a:stretch>
              </p:blipFill>
              <p:spPr>
                <a:xfrm>
                  <a:off x="5306692" y="3997102"/>
                  <a:ext cx="115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45F76E8E-F958-F04F-B717-783AD5B8EA31}"/>
                    </a:ext>
                  </a:extLst>
                </p14:cNvPr>
                <p14:cNvContentPartPr/>
                <p14:nvPr/>
              </p14:nvContentPartPr>
              <p14:xfrm>
                <a:off x="4798732" y="4372222"/>
                <a:ext cx="216360" cy="419400"/>
              </p14:xfrm>
            </p:contentPart>
          </mc:Choice>
          <mc:Fallback xmlns="">
            <p:pic>
              <p:nvPicPr>
                <p:cNvPr id="62" name="Ink 61">
                  <a:extLst>
                    <a:ext uri="{FF2B5EF4-FFF2-40B4-BE49-F238E27FC236}">
                      <a16:creationId xmlns:a16="http://schemas.microsoft.com/office/drawing/2014/main" id="{45F76E8E-F958-F04F-B717-783AD5B8EA31}"/>
                    </a:ext>
                  </a:extLst>
                </p:cNvPr>
                <p:cNvPicPr/>
                <p:nvPr/>
              </p:nvPicPr>
              <p:blipFill>
                <a:blip r:embed="rId109"/>
                <a:stretch>
                  <a:fillRect/>
                </a:stretch>
              </p:blipFill>
              <p:spPr>
                <a:xfrm>
                  <a:off x="4790092" y="4363582"/>
                  <a:ext cx="23400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FC364BF9-1F96-FBC5-077C-E7F8A33FE52F}"/>
                    </a:ext>
                  </a:extLst>
                </p14:cNvPr>
                <p14:cNvContentPartPr/>
                <p14:nvPr/>
              </p14:nvContentPartPr>
              <p14:xfrm>
                <a:off x="4867492" y="4386622"/>
                <a:ext cx="393480" cy="319320"/>
              </p14:xfrm>
            </p:contentPart>
          </mc:Choice>
          <mc:Fallback xmlns="">
            <p:pic>
              <p:nvPicPr>
                <p:cNvPr id="63" name="Ink 62">
                  <a:extLst>
                    <a:ext uri="{FF2B5EF4-FFF2-40B4-BE49-F238E27FC236}">
                      <a16:creationId xmlns:a16="http://schemas.microsoft.com/office/drawing/2014/main" id="{FC364BF9-1F96-FBC5-077C-E7F8A33FE52F}"/>
                    </a:ext>
                  </a:extLst>
                </p:cNvPr>
                <p:cNvPicPr/>
                <p:nvPr/>
              </p:nvPicPr>
              <p:blipFill>
                <a:blip r:embed="rId111"/>
                <a:stretch>
                  <a:fillRect/>
                </a:stretch>
              </p:blipFill>
              <p:spPr>
                <a:xfrm>
                  <a:off x="4858492" y="4377622"/>
                  <a:ext cx="411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94322D41-0C3A-41DE-4CB8-E4543F5E3111}"/>
                    </a:ext>
                  </a:extLst>
                </p14:cNvPr>
                <p14:cNvContentPartPr/>
                <p14:nvPr/>
              </p14:nvContentPartPr>
              <p14:xfrm>
                <a:off x="5320372" y="4356022"/>
                <a:ext cx="147240" cy="338040"/>
              </p14:xfrm>
            </p:contentPart>
          </mc:Choice>
          <mc:Fallback xmlns="">
            <p:pic>
              <p:nvPicPr>
                <p:cNvPr id="64" name="Ink 63">
                  <a:extLst>
                    <a:ext uri="{FF2B5EF4-FFF2-40B4-BE49-F238E27FC236}">
                      <a16:creationId xmlns:a16="http://schemas.microsoft.com/office/drawing/2014/main" id="{94322D41-0C3A-41DE-4CB8-E4543F5E3111}"/>
                    </a:ext>
                  </a:extLst>
                </p:cNvPr>
                <p:cNvPicPr/>
                <p:nvPr/>
              </p:nvPicPr>
              <p:blipFill>
                <a:blip r:embed="rId113"/>
                <a:stretch>
                  <a:fillRect/>
                </a:stretch>
              </p:blipFill>
              <p:spPr>
                <a:xfrm>
                  <a:off x="5311732" y="4347382"/>
                  <a:ext cx="164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A5758E8F-3E72-4107-BBB9-FB65C646A3ED}"/>
                    </a:ext>
                  </a:extLst>
                </p14:cNvPr>
                <p14:cNvContentPartPr/>
                <p14:nvPr/>
              </p14:nvContentPartPr>
              <p14:xfrm>
                <a:off x="5339092" y="4397422"/>
                <a:ext cx="24120" cy="354600"/>
              </p14:xfrm>
            </p:contentPart>
          </mc:Choice>
          <mc:Fallback xmlns="">
            <p:pic>
              <p:nvPicPr>
                <p:cNvPr id="67" name="Ink 66">
                  <a:extLst>
                    <a:ext uri="{FF2B5EF4-FFF2-40B4-BE49-F238E27FC236}">
                      <a16:creationId xmlns:a16="http://schemas.microsoft.com/office/drawing/2014/main" id="{A5758E8F-3E72-4107-BBB9-FB65C646A3ED}"/>
                    </a:ext>
                  </a:extLst>
                </p:cNvPr>
                <p:cNvPicPr/>
                <p:nvPr/>
              </p:nvPicPr>
              <p:blipFill>
                <a:blip r:embed="rId115"/>
                <a:stretch>
                  <a:fillRect/>
                </a:stretch>
              </p:blipFill>
              <p:spPr>
                <a:xfrm>
                  <a:off x="5330452" y="4388422"/>
                  <a:ext cx="417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E8FE3B30-870F-4643-45E9-F04C332EE886}"/>
                    </a:ext>
                  </a:extLst>
                </p14:cNvPr>
                <p14:cNvContentPartPr/>
                <p14:nvPr/>
              </p14:nvContentPartPr>
              <p14:xfrm>
                <a:off x="5335852" y="4385182"/>
                <a:ext cx="156240" cy="354960"/>
              </p14:xfrm>
            </p:contentPart>
          </mc:Choice>
          <mc:Fallback xmlns="">
            <p:pic>
              <p:nvPicPr>
                <p:cNvPr id="68" name="Ink 67">
                  <a:extLst>
                    <a:ext uri="{FF2B5EF4-FFF2-40B4-BE49-F238E27FC236}">
                      <a16:creationId xmlns:a16="http://schemas.microsoft.com/office/drawing/2014/main" id="{E8FE3B30-870F-4643-45E9-F04C332EE886}"/>
                    </a:ext>
                  </a:extLst>
                </p:cNvPr>
                <p:cNvPicPr/>
                <p:nvPr/>
              </p:nvPicPr>
              <p:blipFill>
                <a:blip r:embed="rId117"/>
                <a:stretch>
                  <a:fillRect/>
                </a:stretch>
              </p:blipFill>
              <p:spPr>
                <a:xfrm>
                  <a:off x="5326852" y="4376182"/>
                  <a:ext cx="173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19A00F53-5CF3-3BA3-5C26-462144135884}"/>
                    </a:ext>
                  </a:extLst>
                </p14:cNvPr>
                <p14:cNvContentPartPr/>
                <p14:nvPr/>
              </p14:nvContentPartPr>
              <p14:xfrm>
                <a:off x="5590372" y="4343782"/>
                <a:ext cx="170280" cy="363960"/>
              </p14:xfrm>
            </p:contentPart>
          </mc:Choice>
          <mc:Fallback xmlns="">
            <p:pic>
              <p:nvPicPr>
                <p:cNvPr id="69" name="Ink 68">
                  <a:extLst>
                    <a:ext uri="{FF2B5EF4-FFF2-40B4-BE49-F238E27FC236}">
                      <a16:creationId xmlns:a16="http://schemas.microsoft.com/office/drawing/2014/main" id="{19A00F53-5CF3-3BA3-5C26-462144135884}"/>
                    </a:ext>
                  </a:extLst>
                </p:cNvPr>
                <p:cNvPicPr/>
                <p:nvPr/>
              </p:nvPicPr>
              <p:blipFill>
                <a:blip r:embed="rId119"/>
                <a:stretch>
                  <a:fillRect/>
                </a:stretch>
              </p:blipFill>
              <p:spPr>
                <a:xfrm>
                  <a:off x="5581732" y="4334782"/>
                  <a:ext cx="18792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72989C1C-51EC-59B6-09C5-B31FF82C92A5}"/>
                    </a:ext>
                  </a:extLst>
                </p14:cNvPr>
                <p14:cNvContentPartPr/>
                <p14:nvPr/>
              </p14:nvContentPartPr>
              <p14:xfrm>
                <a:off x="4700812" y="4861462"/>
                <a:ext cx="105120" cy="305640"/>
              </p14:xfrm>
            </p:contentPart>
          </mc:Choice>
          <mc:Fallback xmlns="">
            <p:pic>
              <p:nvPicPr>
                <p:cNvPr id="71" name="Ink 70">
                  <a:extLst>
                    <a:ext uri="{FF2B5EF4-FFF2-40B4-BE49-F238E27FC236}">
                      <a16:creationId xmlns:a16="http://schemas.microsoft.com/office/drawing/2014/main" id="{72989C1C-51EC-59B6-09C5-B31FF82C92A5}"/>
                    </a:ext>
                  </a:extLst>
                </p:cNvPr>
                <p:cNvPicPr/>
                <p:nvPr/>
              </p:nvPicPr>
              <p:blipFill>
                <a:blip r:embed="rId121"/>
                <a:stretch>
                  <a:fillRect/>
                </a:stretch>
              </p:blipFill>
              <p:spPr>
                <a:xfrm>
                  <a:off x="4691812" y="4852462"/>
                  <a:ext cx="1227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A1EF361F-3C72-A894-895C-D3017FEAAD1C}"/>
                    </a:ext>
                  </a:extLst>
                </p14:cNvPr>
                <p14:cNvContentPartPr/>
                <p14:nvPr/>
              </p14:nvContentPartPr>
              <p14:xfrm>
                <a:off x="5063332" y="4851742"/>
                <a:ext cx="36720" cy="280080"/>
              </p14:xfrm>
            </p:contentPart>
          </mc:Choice>
          <mc:Fallback xmlns="">
            <p:pic>
              <p:nvPicPr>
                <p:cNvPr id="72" name="Ink 71">
                  <a:extLst>
                    <a:ext uri="{FF2B5EF4-FFF2-40B4-BE49-F238E27FC236}">
                      <a16:creationId xmlns:a16="http://schemas.microsoft.com/office/drawing/2014/main" id="{A1EF361F-3C72-A894-895C-D3017FEAAD1C}"/>
                    </a:ext>
                  </a:extLst>
                </p:cNvPr>
                <p:cNvPicPr/>
                <p:nvPr/>
              </p:nvPicPr>
              <p:blipFill>
                <a:blip r:embed="rId123"/>
                <a:stretch>
                  <a:fillRect/>
                </a:stretch>
              </p:blipFill>
              <p:spPr>
                <a:xfrm>
                  <a:off x="5054692" y="4843102"/>
                  <a:ext cx="54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733261CA-C6C8-0E29-12FF-8AD3264A6546}"/>
                    </a:ext>
                  </a:extLst>
                </p14:cNvPr>
                <p14:cNvContentPartPr/>
                <p14:nvPr/>
              </p14:nvContentPartPr>
              <p14:xfrm>
                <a:off x="5406412" y="4866142"/>
                <a:ext cx="5040" cy="284040"/>
              </p14:xfrm>
            </p:contentPart>
          </mc:Choice>
          <mc:Fallback xmlns="">
            <p:pic>
              <p:nvPicPr>
                <p:cNvPr id="73" name="Ink 72">
                  <a:extLst>
                    <a:ext uri="{FF2B5EF4-FFF2-40B4-BE49-F238E27FC236}">
                      <a16:creationId xmlns:a16="http://schemas.microsoft.com/office/drawing/2014/main" id="{733261CA-C6C8-0E29-12FF-8AD3264A6546}"/>
                    </a:ext>
                  </a:extLst>
                </p:cNvPr>
                <p:cNvPicPr/>
                <p:nvPr/>
              </p:nvPicPr>
              <p:blipFill>
                <a:blip r:embed="rId125"/>
                <a:stretch>
                  <a:fillRect/>
                </a:stretch>
              </p:blipFill>
              <p:spPr>
                <a:xfrm>
                  <a:off x="5397772" y="4857502"/>
                  <a:ext cx="22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BDA46032-2BFE-D78F-68CA-2563578DC0E3}"/>
                    </a:ext>
                  </a:extLst>
                </p14:cNvPr>
                <p14:cNvContentPartPr/>
                <p14:nvPr/>
              </p14:nvContentPartPr>
              <p14:xfrm>
                <a:off x="5700532" y="4808542"/>
                <a:ext cx="44280" cy="310680"/>
              </p14:xfrm>
            </p:contentPart>
          </mc:Choice>
          <mc:Fallback xmlns="">
            <p:pic>
              <p:nvPicPr>
                <p:cNvPr id="74" name="Ink 73">
                  <a:extLst>
                    <a:ext uri="{FF2B5EF4-FFF2-40B4-BE49-F238E27FC236}">
                      <a16:creationId xmlns:a16="http://schemas.microsoft.com/office/drawing/2014/main" id="{BDA46032-2BFE-D78F-68CA-2563578DC0E3}"/>
                    </a:ext>
                  </a:extLst>
                </p:cNvPr>
                <p:cNvPicPr/>
                <p:nvPr/>
              </p:nvPicPr>
              <p:blipFill>
                <a:blip r:embed="rId127"/>
                <a:stretch>
                  <a:fillRect/>
                </a:stretch>
              </p:blipFill>
              <p:spPr>
                <a:xfrm>
                  <a:off x="5691892" y="4799542"/>
                  <a:ext cx="61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BB86FB55-5344-1A74-D759-27953B89D138}"/>
                    </a:ext>
                  </a:extLst>
                </p14:cNvPr>
                <p14:cNvContentPartPr/>
                <p14:nvPr/>
              </p14:nvContentPartPr>
              <p14:xfrm>
                <a:off x="5477332" y="4214182"/>
                <a:ext cx="432360" cy="622080"/>
              </p14:xfrm>
            </p:contentPart>
          </mc:Choice>
          <mc:Fallback xmlns="">
            <p:pic>
              <p:nvPicPr>
                <p:cNvPr id="76" name="Ink 75">
                  <a:extLst>
                    <a:ext uri="{FF2B5EF4-FFF2-40B4-BE49-F238E27FC236}">
                      <a16:creationId xmlns:a16="http://schemas.microsoft.com/office/drawing/2014/main" id="{BB86FB55-5344-1A74-D759-27953B89D138}"/>
                    </a:ext>
                  </a:extLst>
                </p:cNvPr>
                <p:cNvPicPr/>
                <p:nvPr/>
              </p:nvPicPr>
              <p:blipFill>
                <a:blip r:embed="rId129"/>
                <a:stretch>
                  <a:fillRect/>
                </a:stretch>
              </p:blipFill>
              <p:spPr>
                <a:xfrm>
                  <a:off x="5468692" y="4205182"/>
                  <a:ext cx="4500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9BA15838-85F5-A548-B9D7-9B143A69E138}"/>
                    </a:ext>
                  </a:extLst>
                </p14:cNvPr>
                <p14:cNvContentPartPr/>
                <p14:nvPr/>
              </p14:nvContentPartPr>
              <p14:xfrm>
                <a:off x="5713492" y="3125542"/>
                <a:ext cx="258120" cy="1106640"/>
              </p14:xfrm>
            </p:contentPart>
          </mc:Choice>
          <mc:Fallback xmlns="">
            <p:pic>
              <p:nvPicPr>
                <p:cNvPr id="77" name="Ink 76">
                  <a:extLst>
                    <a:ext uri="{FF2B5EF4-FFF2-40B4-BE49-F238E27FC236}">
                      <a16:creationId xmlns:a16="http://schemas.microsoft.com/office/drawing/2014/main" id="{9BA15838-85F5-A548-B9D7-9B143A69E138}"/>
                    </a:ext>
                  </a:extLst>
                </p:cNvPr>
                <p:cNvPicPr/>
                <p:nvPr/>
              </p:nvPicPr>
              <p:blipFill>
                <a:blip r:embed="rId131"/>
                <a:stretch>
                  <a:fillRect/>
                </a:stretch>
              </p:blipFill>
              <p:spPr>
                <a:xfrm>
                  <a:off x="5704492" y="3116542"/>
                  <a:ext cx="2757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04CF187F-F5A1-781B-AE0C-0541A42A7F3D}"/>
                    </a:ext>
                  </a:extLst>
                </p14:cNvPr>
                <p14:cNvContentPartPr/>
                <p14:nvPr/>
              </p14:nvContentPartPr>
              <p14:xfrm>
                <a:off x="5618812" y="3067222"/>
                <a:ext cx="192240" cy="120600"/>
              </p14:xfrm>
            </p:contentPart>
          </mc:Choice>
          <mc:Fallback xmlns="">
            <p:pic>
              <p:nvPicPr>
                <p:cNvPr id="78" name="Ink 77">
                  <a:extLst>
                    <a:ext uri="{FF2B5EF4-FFF2-40B4-BE49-F238E27FC236}">
                      <a16:creationId xmlns:a16="http://schemas.microsoft.com/office/drawing/2014/main" id="{04CF187F-F5A1-781B-AE0C-0541A42A7F3D}"/>
                    </a:ext>
                  </a:extLst>
                </p:cNvPr>
                <p:cNvPicPr/>
                <p:nvPr/>
              </p:nvPicPr>
              <p:blipFill>
                <a:blip r:embed="rId133"/>
                <a:stretch>
                  <a:fillRect/>
                </a:stretch>
              </p:blipFill>
              <p:spPr>
                <a:xfrm>
                  <a:off x="5610172" y="3058222"/>
                  <a:ext cx="2098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5" name="Ink 144">
                  <a:extLst>
                    <a:ext uri="{FF2B5EF4-FFF2-40B4-BE49-F238E27FC236}">
                      <a16:creationId xmlns:a16="http://schemas.microsoft.com/office/drawing/2014/main" id="{683C7C0B-C0C1-28D2-6A8F-7E425A8504B2}"/>
                    </a:ext>
                  </a:extLst>
                </p14:cNvPr>
                <p14:cNvContentPartPr/>
                <p14:nvPr/>
              </p14:nvContentPartPr>
              <p14:xfrm>
                <a:off x="4294012" y="4086382"/>
                <a:ext cx="2121120" cy="1081080"/>
              </p14:xfrm>
            </p:contentPart>
          </mc:Choice>
          <mc:Fallback xmlns="">
            <p:pic>
              <p:nvPicPr>
                <p:cNvPr id="145" name="Ink 144">
                  <a:extLst>
                    <a:ext uri="{FF2B5EF4-FFF2-40B4-BE49-F238E27FC236}">
                      <a16:creationId xmlns:a16="http://schemas.microsoft.com/office/drawing/2014/main" id="{683C7C0B-C0C1-28D2-6A8F-7E425A8504B2}"/>
                    </a:ext>
                  </a:extLst>
                </p:cNvPr>
                <p:cNvPicPr/>
                <p:nvPr/>
              </p:nvPicPr>
              <p:blipFill>
                <a:blip r:embed="rId135"/>
                <a:stretch>
                  <a:fillRect/>
                </a:stretch>
              </p:blipFill>
              <p:spPr>
                <a:xfrm>
                  <a:off x="4285012" y="4077382"/>
                  <a:ext cx="2138760" cy="1098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6" name="Ink 145">
                  <a:extLst>
                    <a:ext uri="{FF2B5EF4-FFF2-40B4-BE49-F238E27FC236}">
                      <a16:creationId xmlns:a16="http://schemas.microsoft.com/office/drawing/2014/main" id="{4A5303BF-2A21-C967-9AA1-F070EBAB37E6}"/>
                    </a:ext>
                  </a:extLst>
                </p14:cNvPr>
                <p14:cNvContentPartPr/>
                <p14:nvPr/>
              </p14:nvContentPartPr>
              <p14:xfrm>
                <a:off x="5296972" y="3021862"/>
                <a:ext cx="417240" cy="1169640"/>
              </p14:xfrm>
            </p:contentPart>
          </mc:Choice>
          <mc:Fallback xmlns="">
            <p:pic>
              <p:nvPicPr>
                <p:cNvPr id="146" name="Ink 145">
                  <a:extLst>
                    <a:ext uri="{FF2B5EF4-FFF2-40B4-BE49-F238E27FC236}">
                      <a16:creationId xmlns:a16="http://schemas.microsoft.com/office/drawing/2014/main" id="{4A5303BF-2A21-C967-9AA1-F070EBAB37E6}"/>
                    </a:ext>
                  </a:extLst>
                </p:cNvPr>
                <p:cNvPicPr/>
                <p:nvPr/>
              </p:nvPicPr>
              <p:blipFill>
                <a:blip r:embed="rId137"/>
                <a:stretch>
                  <a:fillRect/>
                </a:stretch>
              </p:blipFill>
              <p:spPr>
                <a:xfrm>
                  <a:off x="5288332" y="3013222"/>
                  <a:ext cx="434880" cy="1187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6" name="Ink 165">
                  <a:extLst>
                    <a:ext uri="{FF2B5EF4-FFF2-40B4-BE49-F238E27FC236}">
                      <a16:creationId xmlns:a16="http://schemas.microsoft.com/office/drawing/2014/main" id="{B55BD41F-6940-1D2B-B179-2B8300B53D8A}"/>
                    </a:ext>
                  </a:extLst>
                </p14:cNvPr>
                <p14:cNvContentPartPr/>
                <p14:nvPr/>
              </p14:nvContentPartPr>
              <p14:xfrm>
                <a:off x="4003492" y="2831062"/>
                <a:ext cx="477360" cy="440640"/>
              </p14:xfrm>
            </p:contentPart>
          </mc:Choice>
          <mc:Fallback xmlns="">
            <p:pic>
              <p:nvPicPr>
                <p:cNvPr id="166" name="Ink 165">
                  <a:extLst>
                    <a:ext uri="{FF2B5EF4-FFF2-40B4-BE49-F238E27FC236}">
                      <a16:creationId xmlns:a16="http://schemas.microsoft.com/office/drawing/2014/main" id="{B55BD41F-6940-1D2B-B179-2B8300B53D8A}"/>
                    </a:ext>
                  </a:extLst>
                </p:cNvPr>
                <p:cNvPicPr/>
                <p:nvPr/>
              </p:nvPicPr>
              <p:blipFill>
                <a:blip r:embed="rId139"/>
                <a:stretch>
                  <a:fillRect/>
                </a:stretch>
              </p:blipFill>
              <p:spPr>
                <a:xfrm>
                  <a:off x="3994492" y="2822422"/>
                  <a:ext cx="4950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7" name="Ink 166">
                  <a:extLst>
                    <a:ext uri="{FF2B5EF4-FFF2-40B4-BE49-F238E27FC236}">
                      <a16:creationId xmlns:a16="http://schemas.microsoft.com/office/drawing/2014/main" id="{88AF4869-6C45-A176-A62E-12A1876FB4E6}"/>
                    </a:ext>
                  </a:extLst>
                </p14:cNvPr>
                <p14:cNvContentPartPr/>
                <p14:nvPr/>
              </p14:nvContentPartPr>
              <p14:xfrm>
                <a:off x="2785612" y="3714142"/>
                <a:ext cx="326520" cy="311760"/>
              </p14:xfrm>
            </p:contentPart>
          </mc:Choice>
          <mc:Fallback xmlns="">
            <p:pic>
              <p:nvPicPr>
                <p:cNvPr id="167" name="Ink 166">
                  <a:extLst>
                    <a:ext uri="{FF2B5EF4-FFF2-40B4-BE49-F238E27FC236}">
                      <a16:creationId xmlns:a16="http://schemas.microsoft.com/office/drawing/2014/main" id="{88AF4869-6C45-A176-A62E-12A1876FB4E6}"/>
                    </a:ext>
                  </a:extLst>
                </p:cNvPr>
                <p:cNvPicPr/>
                <p:nvPr/>
              </p:nvPicPr>
              <p:blipFill>
                <a:blip r:embed="rId141"/>
                <a:stretch>
                  <a:fillRect/>
                </a:stretch>
              </p:blipFill>
              <p:spPr>
                <a:xfrm>
                  <a:off x="2776972" y="3705142"/>
                  <a:ext cx="3441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8" name="Ink 167">
                  <a:extLst>
                    <a:ext uri="{FF2B5EF4-FFF2-40B4-BE49-F238E27FC236}">
                      <a16:creationId xmlns:a16="http://schemas.microsoft.com/office/drawing/2014/main" id="{042795A7-0672-15CE-ECF7-1212C086FC00}"/>
                    </a:ext>
                  </a:extLst>
                </p14:cNvPr>
                <p14:cNvContentPartPr/>
                <p14:nvPr/>
              </p14:nvContentPartPr>
              <p14:xfrm>
                <a:off x="3123292" y="3739702"/>
                <a:ext cx="130320" cy="242280"/>
              </p14:xfrm>
            </p:contentPart>
          </mc:Choice>
          <mc:Fallback xmlns="">
            <p:pic>
              <p:nvPicPr>
                <p:cNvPr id="168" name="Ink 167">
                  <a:extLst>
                    <a:ext uri="{FF2B5EF4-FFF2-40B4-BE49-F238E27FC236}">
                      <a16:creationId xmlns:a16="http://schemas.microsoft.com/office/drawing/2014/main" id="{042795A7-0672-15CE-ECF7-1212C086FC00}"/>
                    </a:ext>
                  </a:extLst>
                </p:cNvPr>
                <p:cNvPicPr/>
                <p:nvPr/>
              </p:nvPicPr>
              <p:blipFill>
                <a:blip r:embed="rId143"/>
                <a:stretch>
                  <a:fillRect/>
                </a:stretch>
              </p:blipFill>
              <p:spPr>
                <a:xfrm>
                  <a:off x="3114652" y="3731062"/>
                  <a:ext cx="147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9" name="Ink 168">
                  <a:extLst>
                    <a:ext uri="{FF2B5EF4-FFF2-40B4-BE49-F238E27FC236}">
                      <a16:creationId xmlns:a16="http://schemas.microsoft.com/office/drawing/2014/main" id="{86F1A30D-CF22-D049-4181-1821E880ADC7}"/>
                    </a:ext>
                  </a:extLst>
                </p14:cNvPr>
                <p14:cNvContentPartPr/>
                <p14:nvPr/>
              </p14:nvContentPartPr>
              <p14:xfrm>
                <a:off x="3262252" y="3581302"/>
                <a:ext cx="9000" cy="15120"/>
              </p14:xfrm>
            </p:contentPart>
          </mc:Choice>
          <mc:Fallback xmlns="">
            <p:pic>
              <p:nvPicPr>
                <p:cNvPr id="169" name="Ink 168">
                  <a:extLst>
                    <a:ext uri="{FF2B5EF4-FFF2-40B4-BE49-F238E27FC236}">
                      <a16:creationId xmlns:a16="http://schemas.microsoft.com/office/drawing/2014/main" id="{86F1A30D-CF22-D049-4181-1821E880ADC7}"/>
                    </a:ext>
                  </a:extLst>
                </p:cNvPr>
                <p:cNvPicPr/>
                <p:nvPr/>
              </p:nvPicPr>
              <p:blipFill>
                <a:blip r:embed="rId145"/>
                <a:stretch>
                  <a:fillRect/>
                </a:stretch>
              </p:blipFill>
              <p:spPr>
                <a:xfrm>
                  <a:off x="3253252" y="3572302"/>
                  <a:ext cx="26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0" name="Ink 169">
                  <a:extLst>
                    <a:ext uri="{FF2B5EF4-FFF2-40B4-BE49-F238E27FC236}">
                      <a16:creationId xmlns:a16="http://schemas.microsoft.com/office/drawing/2014/main" id="{34436CFF-C453-005F-D6CF-42C1D6876182}"/>
                    </a:ext>
                  </a:extLst>
                </p14:cNvPr>
                <p14:cNvContentPartPr/>
                <p14:nvPr/>
              </p14:nvContentPartPr>
              <p14:xfrm>
                <a:off x="3367372" y="3756982"/>
                <a:ext cx="26640" cy="11520"/>
              </p14:xfrm>
            </p:contentPart>
          </mc:Choice>
          <mc:Fallback xmlns="">
            <p:pic>
              <p:nvPicPr>
                <p:cNvPr id="170" name="Ink 169">
                  <a:extLst>
                    <a:ext uri="{FF2B5EF4-FFF2-40B4-BE49-F238E27FC236}">
                      <a16:creationId xmlns:a16="http://schemas.microsoft.com/office/drawing/2014/main" id="{34436CFF-C453-005F-D6CF-42C1D6876182}"/>
                    </a:ext>
                  </a:extLst>
                </p:cNvPr>
                <p:cNvPicPr/>
                <p:nvPr/>
              </p:nvPicPr>
              <p:blipFill>
                <a:blip r:embed="rId147"/>
                <a:stretch>
                  <a:fillRect/>
                </a:stretch>
              </p:blipFill>
              <p:spPr>
                <a:xfrm>
                  <a:off x="3358372" y="3747982"/>
                  <a:ext cx="44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1" name="Ink 170">
                  <a:extLst>
                    <a:ext uri="{FF2B5EF4-FFF2-40B4-BE49-F238E27FC236}">
                      <a16:creationId xmlns:a16="http://schemas.microsoft.com/office/drawing/2014/main" id="{77BFA89F-DC01-6A59-F300-CEAF9B477748}"/>
                    </a:ext>
                  </a:extLst>
                </p14:cNvPr>
                <p14:cNvContentPartPr/>
                <p14:nvPr/>
              </p14:nvContentPartPr>
              <p14:xfrm>
                <a:off x="3298612" y="3595342"/>
                <a:ext cx="34560" cy="326880"/>
              </p14:xfrm>
            </p:contentPart>
          </mc:Choice>
          <mc:Fallback xmlns="">
            <p:pic>
              <p:nvPicPr>
                <p:cNvPr id="171" name="Ink 170">
                  <a:extLst>
                    <a:ext uri="{FF2B5EF4-FFF2-40B4-BE49-F238E27FC236}">
                      <a16:creationId xmlns:a16="http://schemas.microsoft.com/office/drawing/2014/main" id="{77BFA89F-DC01-6A59-F300-CEAF9B477748}"/>
                    </a:ext>
                  </a:extLst>
                </p:cNvPr>
                <p:cNvPicPr/>
                <p:nvPr/>
              </p:nvPicPr>
              <p:blipFill>
                <a:blip r:embed="rId149"/>
                <a:stretch>
                  <a:fillRect/>
                </a:stretch>
              </p:blipFill>
              <p:spPr>
                <a:xfrm>
                  <a:off x="3289972" y="3586702"/>
                  <a:ext cx="522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2" name="Ink 171">
                  <a:extLst>
                    <a:ext uri="{FF2B5EF4-FFF2-40B4-BE49-F238E27FC236}">
                      <a16:creationId xmlns:a16="http://schemas.microsoft.com/office/drawing/2014/main" id="{2E796A3A-25AE-8D29-CC7E-C73A5570F597}"/>
                    </a:ext>
                  </a:extLst>
                </p14:cNvPr>
                <p14:cNvContentPartPr/>
                <p14:nvPr/>
              </p14:nvContentPartPr>
              <p14:xfrm>
                <a:off x="3245692" y="3704782"/>
                <a:ext cx="204840" cy="163080"/>
              </p14:xfrm>
            </p:contentPart>
          </mc:Choice>
          <mc:Fallback xmlns="">
            <p:pic>
              <p:nvPicPr>
                <p:cNvPr id="172" name="Ink 171">
                  <a:extLst>
                    <a:ext uri="{FF2B5EF4-FFF2-40B4-BE49-F238E27FC236}">
                      <a16:creationId xmlns:a16="http://schemas.microsoft.com/office/drawing/2014/main" id="{2E796A3A-25AE-8D29-CC7E-C73A5570F597}"/>
                    </a:ext>
                  </a:extLst>
                </p:cNvPr>
                <p:cNvPicPr/>
                <p:nvPr/>
              </p:nvPicPr>
              <p:blipFill>
                <a:blip r:embed="rId151"/>
                <a:stretch>
                  <a:fillRect/>
                </a:stretch>
              </p:blipFill>
              <p:spPr>
                <a:xfrm>
                  <a:off x="3236692" y="3696142"/>
                  <a:ext cx="222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3" name="Ink 172">
                  <a:extLst>
                    <a:ext uri="{FF2B5EF4-FFF2-40B4-BE49-F238E27FC236}">
                      <a16:creationId xmlns:a16="http://schemas.microsoft.com/office/drawing/2014/main" id="{0FA684DD-1D7D-13F5-3FAC-C2E5328295B4}"/>
                    </a:ext>
                  </a:extLst>
                </p14:cNvPr>
                <p14:cNvContentPartPr/>
                <p14:nvPr/>
              </p14:nvContentPartPr>
              <p14:xfrm>
                <a:off x="3479332" y="3669862"/>
                <a:ext cx="120240" cy="302400"/>
              </p14:xfrm>
            </p:contentPart>
          </mc:Choice>
          <mc:Fallback xmlns="">
            <p:pic>
              <p:nvPicPr>
                <p:cNvPr id="173" name="Ink 172">
                  <a:extLst>
                    <a:ext uri="{FF2B5EF4-FFF2-40B4-BE49-F238E27FC236}">
                      <a16:creationId xmlns:a16="http://schemas.microsoft.com/office/drawing/2014/main" id="{0FA684DD-1D7D-13F5-3FAC-C2E5328295B4}"/>
                    </a:ext>
                  </a:extLst>
                </p:cNvPr>
                <p:cNvPicPr/>
                <p:nvPr/>
              </p:nvPicPr>
              <p:blipFill>
                <a:blip r:embed="rId153"/>
                <a:stretch>
                  <a:fillRect/>
                </a:stretch>
              </p:blipFill>
              <p:spPr>
                <a:xfrm>
                  <a:off x="3470692" y="3660862"/>
                  <a:ext cx="1378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Ink 173">
                  <a:extLst>
                    <a:ext uri="{FF2B5EF4-FFF2-40B4-BE49-F238E27FC236}">
                      <a16:creationId xmlns:a16="http://schemas.microsoft.com/office/drawing/2014/main" id="{36E284A6-ACFD-CBFB-9291-B64A0C657309}"/>
                    </a:ext>
                  </a:extLst>
                </p14:cNvPr>
                <p14:cNvContentPartPr/>
                <p14:nvPr/>
              </p14:nvContentPartPr>
              <p14:xfrm>
                <a:off x="3602092" y="3570142"/>
                <a:ext cx="76320" cy="187200"/>
              </p14:xfrm>
            </p:contentPart>
          </mc:Choice>
          <mc:Fallback xmlns="">
            <p:pic>
              <p:nvPicPr>
                <p:cNvPr id="174" name="Ink 173">
                  <a:extLst>
                    <a:ext uri="{FF2B5EF4-FFF2-40B4-BE49-F238E27FC236}">
                      <a16:creationId xmlns:a16="http://schemas.microsoft.com/office/drawing/2014/main" id="{36E284A6-ACFD-CBFB-9291-B64A0C657309}"/>
                    </a:ext>
                  </a:extLst>
                </p:cNvPr>
                <p:cNvPicPr/>
                <p:nvPr/>
              </p:nvPicPr>
              <p:blipFill>
                <a:blip r:embed="rId155"/>
                <a:stretch>
                  <a:fillRect/>
                </a:stretch>
              </p:blipFill>
              <p:spPr>
                <a:xfrm>
                  <a:off x="3593452" y="3561502"/>
                  <a:ext cx="939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Ink 174">
                  <a:extLst>
                    <a:ext uri="{FF2B5EF4-FFF2-40B4-BE49-F238E27FC236}">
                      <a16:creationId xmlns:a16="http://schemas.microsoft.com/office/drawing/2014/main" id="{6A4B6AA1-F44F-E17F-79D0-50E290A07096}"/>
                    </a:ext>
                  </a:extLst>
                </p14:cNvPr>
                <p14:cNvContentPartPr/>
                <p14:nvPr/>
              </p14:nvContentPartPr>
              <p14:xfrm>
                <a:off x="3730972" y="3611542"/>
                <a:ext cx="110160" cy="240840"/>
              </p14:xfrm>
            </p:contentPart>
          </mc:Choice>
          <mc:Fallback xmlns="">
            <p:pic>
              <p:nvPicPr>
                <p:cNvPr id="175" name="Ink 174">
                  <a:extLst>
                    <a:ext uri="{FF2B5EF4-FFF2-40B4-BE49-F238E27FC236}">
                      <a16:creationId xmlns:a16="http://schemas.microsoft.com/office/drawing/2014/main" id="{6A4B6AA1-F44F-E17F-79D0-50E290A07096}"/>
                    </a:ext>
                  </a:extLst>
                </p:cNvPr>
                <p:cNvPicPr/>
                <p:nvPr/>
              </p:nvPicPr>
              <p:blipFill>
                <a:blip r:embed="rId157"/>
                <a:stretch>
                  <a:fillRect/>
                </a:stretch>
              </p:blipFill>
              <p:spPr>
                <a:xfrm>
                  <a:off x="3722332" y="3602902"/>
                  <a:ext cx="127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Ink 175">
                  <a:extLst>
                    <a:ext uri="{FF2B5EF4-FFF2-40B4-BE49-F238E27FC236}">
                      <a16:creationId xmlns:a16="http://schemas.microsoft.com/office/drawing/2014/main" id="{36C47CE5-5254-2590-AF56-D8A8F730918F}"/>
                    </a:ext>
                  </a:extLst>
                </p14:cNvPr>
                <p14:cNvContentPartPr/>
                <p14:nvPr/>
              </p14:nvContentPartPr>
              <p14:xfrm>
                <a:off x="3603532" y="3771022"/>
                <a:ext cx="446400" cy="408240"/>
              </p14:xfrm>
            </p:contentPart>
          </mc:Choice>
          <mc:Fallback xmlns="">
            <p:pic>
              <p:nvPicPr>
                <p:cNvPr id="176" name="Ink 175">
                  <a:extLst>
                    <a:ext uri="{FF2B5EF4-FFF2-40B4-BE49-F238E27FC236}">
                      <a16:creationId xmlns:a16="http://schemas.microsoft.com/office/drawing/2014/main" id="{36C47CE5-5254-2590-AF56-D8A8F730918F}"/>
                    </a:ext>
                  </a:extLst>
                </p:cNvPr>
                <p:cNvPicPr/>
                <p:nvPr/>
              </p:nvPicPr>
              <p:blipFill>
                <a:blip r:embed="rId159"/>
                <a:stretch>
                  <a:fillRect/>
                </a:stretch>
              </p:blipFill>
              <p:spPr>
                <a:xfrm>
                  <a:off x="3594532" y="3762022"/>
                  <a:ext cx="4640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7" name="Ink 176">
                  <a:extLst>
                    <a:ext uri="{FF2B5EF4-FFF2-40B4-BE49-F238E27FC236}">
                      <a16:creationId xmlns:a16="http://schemas.microsoft.com/office/drawing/2014/main" id="{8B28145D-5A80-D01A-F0B2-D34C249CF9CA}"/>
                    </a:ext>
                  </a:extLst>
                </p14:cNvPr>
                <p14:cNvContentPartPr/>
                <p14:nvPr/>
              </p14:nvContentPartPr>
              <p14:xfrm>
                <a:off x="3973972" y="3806302"/>
                <a:ext cx="137520" cy="176760"/>
              </p14:xfrm>
            </p:contentPart>
          </mc:Choice>
          <mc:Fallback xmlns="">
            <p:pic>
              <p:nvPicPr>
                <p:cNvPr id="177" name="Ink 176">
                  <a:extLst>
                    <a:ext uri="{FF2B5EF4-FFF2-40B4-BE49-F238E27FC236}">
                      <a16:creationId xmlns:a16="http://schemas.microsoft.com/office/drawing/2014/main" id="{8B28145D-5A80-D01A-F0B2-D34C249CF9CA}"/>
                    </a:ext>
                  </a:extLst>
                </p:cNvPr>
                <p:cNvPicPr/>
                <p:nvPr/>
              </p:nvPicPr>
              <p:blipFill>
                <a:blip r:embed="rId161"/>
                <a:stretch>
                  <a:fillRect/>
                </a:stretch>
              </p:blipFill>
              <p:spPr>
                <a:xfrm>
                  <a:off x="3965332" y="3797302"/>
                  <a:ext cx="155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0" name="Ink 79">
                  <a:extLst>
                    <a:ext uri="{FF2B5EF4-FFF2-40B4-BE49-F238E27FC236}">
                      <a16:creationId xmlns:a16="http://schemas.microsoft.com/office/drawing/2014/main" id="{A81D4085-BE9A-B97E-A8BF-1D0DED956409}"/>
                    </a:ext>
                  </a:extLst>
                </p14:cNvPr>
                <p14:cNvContentPartPr/>
                <p14:nvPr/>
              </p14:nvContentPartPr>
              <p14:xfrm>
                <a:off x="6464092" y="974902"/>
                <a:ext cx="2077920" cy="457200"/>
              </p14:xfrm>
            </p:contentPart>
          </mc:Choice>
          <mc:Fallback xmlns="">
            <p:pic>
              <p:nvPicPr>
                <p:cNvPr id="80" name="Ink 79">
                  <a:extLst>
                    <a:ext uri="{FF2B5EF4-FFF2-40B4-BE49-F238E27FC236}">
                      <a16:creationId xmlns:a16="http://schemas.microsoft.com/office/drawing/2014/main" id="{A81D4085-BE9A-B97E-A8BF-1D0DED956409}"/>
                    </a:ext>
                  </a:extLst>
                </p:cNvPr>
                <p:cNvPicPr/>
                <p:nvPr/>
              </p:nvPicPr>
              <p:blipFill>
                <a:blip r:embed="rId163"/>
                <a:stretch>
                  <a:fillRect/>
                </a:stretch>
              </p:blipFill>
              <p:spPr>
                <a:xfrm>
                  <a:off x="6455452" y="965902"/>
                  <a:ext cx="20955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1" name="Ink 80">
                  <a:extLst>
                    <a:ext uri="{FF2B5EF4-FFF2-40B4-BE49-F238E27FC236}">
                      <a16:creationId xmlns:a16="http://schemas.microsoft.com/office/drawing/2014/main" id="{756979E9-4EAA-2F95-B8D7-0D6219B4F433}"/>
                    </a:ext>
                  </a:extLst>
                </p14:cNvPr>
                <p14:cNvContentPartPr/>
                <p14:nvPr/>
              </p14:nvContentPartPr>
              <p14:xfrm>
                <a:off x="8697172" y="1595182"/>
                <a:ext cx="233640" cy="271440"/>
              </p14:xfrm>
            </p:contentPart>
          </mc:Choice>
          <mc:Fallback xmlns="">
            <p:pic>
              <p:nvPicPr>
                <p:cNvPr id="81" name="Ink 80">
                  <a:extLst>
                    <a:ext uri="{FF2B5EF4-FFF2-40B4-BE49-F238E27FC236}">
                      <a16:creationId xmlns:a16="http://schemas.microsoft.com/office/drawing/2014/main" id="{756979E9-4EAA-2F95-B8D7-0D6219B4F433}"/>
                    </a:ext>
                  </a:extLst>
                </p:cNvPr>
                <p:cNvPicPr/>
                <p:nvPr/>
              </p:nvPicPr>
              <p:blipFill>
                <a:blip r:embed="rId165"/>
                <a:stretch>
                  <a:fillRect/>
                </a:stretch>
              </p:blipFill>
              <p:spPr>
                <a:xfrm>
                  <a:off x="8688532" y="1586542"/>
                  <a:ext cx="251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2" name="Ink 81">
                  <a:extLst>
                    <a:ext uri="{FF2B5EF4-FFF2-40B4-BE49-F238E27FC236}">
                      <a16:creationId xmlns:a16="http://schemas.microsoft.com/office/drawing/2014/main" id="{F2305C1B-B1A1-F7D5-60EB-F0EC15F99E4F}"/>
                    </a:ext>
                  </a:extLst>
                </p14:cNvPr>
                <p14:cNvContentPartPr/>
                <p14:nvPr/>
              </p14:nvContentPartPr>
              <p14:xfrm>
                <a:off x="9051772" y="1632262"/>
                <a:ext cx="31680" cy="205920"/>
              </p14:xfrm>
            </p:contentPart>
          </mc:Choice>
          <mc:Fallback xmlns="">
            <p:pic>
              <p:nvPicPr>
                <p:cNvPr id="82" name="Ink 81">
                  <a:extLst>
                    <a:ext uri="{FF2B5EF4-FFF2-40B4-BE49-F238E27FC236}">
                      <a16:creationId xmlns:a16="http://schemas.microsoft.com/office/drawing/2014/main" id="{F2305C1B-B1A1-F7D5-60EB-F0EC15F99E4F}"/>
                    </a:ext>
                  </a:extLst>
                </p:cNvPr>
                <p:cNvPicPr/>
                <p:nvPr/>
              </p:nvPicPr>
              <p:blipFill>
                <a:blip r:embed="rId167"/>
                <a:stretch>
                  <a:fillRect/>
                </a:stretch>
              </p:blipFill>
              <p:spPr>
                <a:xfrm>
                  <a:off x="9043132" y="1623622"/>
                  <a:ext cx="49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3" name="Ink 82">
                  <a:extLst>
                    <a:ext uri="{FF2B5EF4-FFF2-40B4-BE49-F238E27FC236}">
                      <a16:creationId xmlns:a16="http://schemas.microsoft.com/office/drawing/2014/main" id="{B3BA90C2-4DEC-B384-A820-403BACDC9CD5}"/>
                    </a:ext>
                  </a:extLst>
                </p14:cNvPr>
                <p14:cNvContentPartPr/>
                <p14:nvPr/>
              </p14:nvContentPartPr>
              <p14:xfrm>
                <a:off x="8994532" y="1577542"/>
                <a:ext cx="252360" cy="283320"/>
              </p14:xfrm>
            </p:contentPart>
          </mc:Choice>
          <mc:Fallback xmlns="">
            <p:pic>
              <p:nvPicPr>
                <p:cNvPr id="83" name="Ink 82">
                  <a:extLst>
                    <a:ext uri="{FF2B5EF4-FFF2-40B4-BE49-F238E27FC236}">
                      <a16:creationId xmlns:a16="http://schemas.microsoft.com/office/drawing/2014/main" id="{B3BA90C2-4DEC-B384-A820-403BACDC9CD5}"/>
                    </a:ext>
                  </a:extLst>
                </p:cNvPr>
                <p:cNvPicPr/>
                <p:nvPr/>
              </p:nvPicPr>
              <p:blipFill>
                <a:blip r:embed="rId169"/>
                <a:stretch>
                  <a:fillRect/>
                </a:stretch>
              </p:blipFill>
              <p:spPr>
                <a:xfrm>
                  <a:off x="8985532" y="1568902"/>
                  <a:ext cx="2700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4" name="Ink 83">
                  <a:extLst>
                    <a:ext uri="{FF2B5EF4-FFF2-40B4-BE49-F238E27FC236}">
                      <a16:creationId xmlns:a16="http://schemas.microsoft.com/office/drawing/2014/main" id="{0A571092-5F9B-88EA-4855-7DA87ABB1506}"/>
                    </a:ext>
                  </a:extLst>
                </p14:cNvPr>
                <p14:cNvContentPartPr/>
                <p14:nvPr/>
              </p14:nvContentPartPr>
              <p14:xfrm>
                <a:off x="9302692" y="1518862"/>
                <a:ext cx="211320" cy="344880"/>
              </p14:xfrm>
            </p:contentPart>
          </mc:Choice>
          <mc:Fallback xmlns="">
            <p:pic>
              <p:nvPicPr>
                <p:cNvPr id="84" name="Ink 83">
                  <a:extLst>
                    <a:ext uri="{FF2B5EF4-FFF2-40B4-BE49-F238E27FC236}">
                      <a16:creationId xmlns:a16="http://schemas.microsoft.com/office/drawing/2014/main" id="{0A571092-5F9B-88EA-4855-7DA87ABB1506}"/>
                    </a:ext>
                  </a:extLst>
                </p:cNvPr>
                <p:cNvPicPr/>
                <p:nvPr/>
              </p:nvPicPr>
              <p:blipFill>
                <a:blip r:embed="rId171"/>
                <a:stretch>
                  <a:fillRect/>
                </a:stretch>
              </p:blipFill>
              <p:spPr>
                <a:xfrm>
                  <a:off x="9294052" y="1510222"/>
                  <a:ext cx="2289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5" name="Ink 84">
                  <a:extLst>
                    <a:ext uri="{FF2B5EF4-FFF2-40B4-BE49-F238E27FC236}">
                      <a16:creationId xmlns:a16="http://schemas.microsoft.com/office/drawing/2014/main" id="{F0321847-2567-CC72-98D3-3CF6DA207112}"/>
                    </a:ext>
                  </a:extLst>
                </p14:cNvPr>
                <p14:cNvContentPartPr/>
                <p14:nvPr/>
              </p14:nvContentPartPr>
              <p14:xfrm>
                <a:off x="9346612" y="1718302"/>
                <a:ext cx="118440" cy="6480"/>
              </p14:xfrm>
            </p:contentPart>
          </mc:Choice>
          <mc:Fallback xmlns="">
            <p:pic>
              <p:nvPicPr>
                <p:cNvPr id="85" name="Ink 84">
                  <a:extLst>
                    <a:ext uri="{FF2B5EF4-FFF2-40B4-BE49-F238E27FC236}">
                      <a16:creationId xmlns:a16="http://schemas.microsoft.com/office/drawing/2014/main" id="{F0321847-2567-CC72-98D3-3CF6DA207112}"/>
                    </a:ext>
                  </a:extLst>
                </p:cNvPr>
                <p:cNvPicPr/>
                <p:nvPr/>
              </p:nvPicPr>
              <p:blipFill>
                <a:blip r:embed="rId173"/>
                <a:stretch>
                  <a:fillRect/>
                </a:stretch>
              </p:blipFill>
              <p:spPr>
                <a:xfrm>
                  <a:off x="9337612" y="1709662"/>
                  <a:ext cx="136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6" name="Ink 85">
                  <a:extLst>
                    <a:ext uri="{FF2B5EF4-FFF2-40B4-BE49-F238E27FC236}">
                      <a16:creationId xmlns:a16="http://schemas.microsoft.com/office/drawing/2014/main" id="{80B06FF0-ADE0-0E26-137E-43FDA1C9871D}"/>
                    </a:ext>
                  </a:extLst>
                </p14:cNvPr>
                <p14:cNvContentPartPr/>
                <p14:nvPr/>
              </p14:nvContentPartPr>
              <p14:xfrm>
                <a:off x="8697532" y="1272622"/>
                <a:ext cx="67320" cy="243000"/>
              </p14:xfrm>
            </p:contentPart>
          </mc:Choice>
          <mc:Fallback xmlns="">
            <p:pic>
              <p:nvPicPr>
                <p:cNvPr id="86" name="Ink 85">
                  <a:extLst>
                    <a:ext uri="{FF2B5EF4-FFF2-40B4-BE49-F238E27FC236}">
                      <a16:creationId xmlns:a16="http://schemas.microsoft.com/office/drawing/2014/main" id="{80B06FF0-ADE0-0E26-137E-43FDA1C9871D}"/>
                    </a:ext>
                  </a:extLst>
                </p:cNvPr>
                <p:cNvPicPr/>
                <p:nvPr/>
              </p:nvPicPr>
              <p:blipFill>
                <a:blip r:embed="rId175"/>
                <a:stretch>
                  <a:fillRect/>
                </a:stretch>
              </p:blipFill>
              <p:spPr>
                <a:xfrm>
                  <a:off x="8688892" y="1263982"/>
                  <a:ext cx="849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7" name="Ink 86">
                  <a:extLst>
                    <a:ext uri="{FF2B5EF4-FFF2-40B4-BE49-F238E27FC236}">
                      <a16:creationId xmlns:a16="http://schemas.microsoft.com/office/drawing/2014/main" id="{A1949D6C-1C63-F80A-2DDD-100113C31F5C}"/>
                    </a:ext>
                  </a:extLst>
                </p14:cNvPr>
                <p14:cNvContentPartPr/>
                <p14:nvPr/>
              </p14:nvContentPartPr>
              <p14:xfrm>
                <a:off x="9070132" y="1224022"/>
                <a:ext cx="57960" cy="199800"/>
              </p14:xfrm>
            </p:contentPart>
          </mc:Choice>
          <mc:Fallback xmlns="">
            <p:pic>
              <p:nvPicPr>
                <p:cNvPr id="87" name="Ink 86">
                  <a:extLst>
                    <a:ext uri="{FF2B5EF4-FFF2-40B4-BE49-F238E27FC236}">
                      <a16:creationId xmlns:a16="http://schemas.microsoft.com/office/drawing/2014/main" id="{A1949D6C-1C63-F80A-2DDD-100113C31F5C}"/>
                    </a:ext>
                  </a:extLst>
                </p:cNvPr>
                <p:cNvPicPr/>
                <p:nvPr/>
              </p:nvPicPr>
              <p:blipFill>
                <a:blip r:embed="rId177"/>
                <a:stretch>
                  <a:fillRect/>
                </a:stretch>
              </p:blipFill>
              <p:spPr>
                <a:xfrm>
                  <a:off x="9061132" y="1215382"/>
                  <a:ext cx="756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8" name="Ink 87">
                  <a:extLst>
                    <a:ext uri="{FF2B5EF4-FFF2-40B4-BE49-F238E27FC236}">
                      <a16:creationId xmlns:a16="http://schemas.microsoft.com/office/drawing/2014/main" id="{F6A9F3FD-66C8-6406-56D6-B68CBAED186E}"/>
                    </a:ext>
                  </a:extLst>
                </p14:cNvPr>
                <p14:cNvContentPartPr/>
                <p14:nvPr/>
              </p14:nvContentPartPr>
              <p14:xfrm>
                <a:off x="9371812" y="1167142"/>
                <a:ext cx="150480" cy="182880"/>
              </p14:xfrm>
            </p:contentPart>
          </mc:Choice>
          <mc:Fallback xmlns="">
            <p:pic>
              <p:nvPicPr>
                <p:cNvPr id="88" name="Ink 87">
                  <a:extLst>
                    <a:ext uri="{FF2B5EF4-FFF2-40B4-BE49-F238E27FC236}">
                      <a16:creationId xmlns:a16="http://schemas.microsoft.com/office/drawing/2014/main" id="{F6A9F3FD-66C8-6406-56D6-B68CBAED186E}"/>
                    </a:ext>
                  </a:extLst>
                </p:cNvPr>
                <p:cNvPicPr/>
                <p:nvPr/>
              </p:nvPicPr>
              <p:blipFill>
                <a:blip r:embed="rId179"/>
                <a:stretch>
                  <a:fillRect/>
                </a:stretch>
              </p:blipFill>
              <p:spPr>
                <a:xfrm>
                  <a:off x="9363172" y="1158502"/>
                  <a:ext cx="1681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0" name="Ink 89">
                  <a:extLst>
                    <a:ext uri="{FF2B5EF4-FFF2-40B4-BE49-F238E27FC236}">
                      <a16:creationId xmlns:a16="http://schemas.microsoft.com/office/drawing/2014/main" id="{847D074C-7ED0-4D52-4D3E-B3911E001D0D}"/>
                    </a:ext>
                  </a:extLst>
                </p14:cNvPr>
                <p14:cNvContentPartPr/>
                <p14:nvPr/>
              </p14:nvContentPartPr>
              <p14:xfrm>
                <a:off x="9026932" y="2006662"/>
                <a:ext cx="42480" cy="322200"/>
              </p14:xfrm>
            </p:contentPart>
          </mc:Choice>
          <mc:Fallback xmlns="">
            <p:pic>
              <p:nvPicPr>
                <p:cNvPr id="90" name="Ink 89">
                  <a:extLst>
                    <a:ext uri="{FF2B5EF4-FFF2-40B4-BE49-F238E27FC236}">
                      <a16:creationId xmlns:a16="http://schemas.microsoft.com/office/drawing/2014/main" id="{847D074C-7ED0-4D52-4D3E-B3911E001D0D}"/>
                    </a:ext>
                  </a:extLst>
                </p:cNvPr>
                <p:cNvPicPr/>
                <p:nvPr/>
              </p:nvPicPr>
              <p:blipFill>
                <a:blip r:embed="rId181"/>
                <a:stretch>
                  <a:fillRect/>
                </a:stretch>
              </p:blipFill>
              <p:spPr>
                <a:xfrm>
                  <a:off x="9018292" y="1997662"/>
                  <a:ext cx="60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1" name="Ink 90">
                  <a:extLst>
                    <a:ext uri="{FF2B5EF4-FFF2-40B4-BE49-F238E27FC236}">
                      <a16:creationId xmlns:a16="http://schemas.microsoft.com/office/drawing/2014/main" id="{13BE777B-8491-2FA2-5B84-FA99963B0F2D}"/>
                    </a:ext>
                  </a:extLst>
                </p14:cNvPr>
                <p14:cNvContentPartPr/>
                <p14:nvPr/>
              </p14:nvContentPartPr>
              <p14:xfrm>
                <a:off x="7771252" y="2361622"/>
                <a:ext cx="2914200" cy="421560"/>
              </p14:xfrm>
            </p:contentPart>
          </mc:Choice>
          <mc:Fallback xmlns="">
            <p:pic>
              <p:nvPicPr>
                <p:cNvPr id="91" name="Ink 90">
                  <a:extLst>
                    <a:ext uri="{FF2B5EF4-FFF2-40B4-BE49-F238E27FC236}">
                      <a16:creationId xmlns:a16="http://schemas.microsoft.com/office/drawing/2014/main" id="{13BE777B-8491-2FA2-5B84-FA99963B0F2D}"/>
                    </a:ext>
                  </a:extLst>
                </p:cNvPr>
                <p:cNvPicPr/>
                <p:nvPr/>
              </p:nvPicPr>
              <p:blipFill>
                <a:blip r:embed="rId183"/>
                <a:stretch>
                  <a:fillRect/>
                </a:stretch>
              </p:blipFill>
              <p:spPr>
                <a:xfrm>
                  <a:off x="7762612" y="2352622"/>
                  <a:ext cx="293184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 name="Ink 91">
                  <a:extLst>
                    <a:ext uri="{FF2B5EF4-FFF2-40B4-BE49-F238E27FC236}">
                      <a16:creationId xmlns:a16="http://schemas.microsoft.com/office/drawing/2014/main" id="{78FBC0FF-1A0D-5771-EF2C-9746FACEF440}"/>
                    </a:ext>
                  </a:extLst>
                </p14:cNvPr>
                <p14:cNvContentPartPr/>
                <p14:nvPr/>
              </p14:nvContentPartPr>
              <p14:xfrm>
                <a:off x="7714372" y="2454142"/>
                <a:ext cx="51840" cy="262080"/>
              </p14:xfrm>
            </p:contentPart>
          </mc:Choice>
          <mc:Fallback xmlns="">
            <p:pic>
              <p:nvPicPr>
                <p:cNvPr id="92" name="Ink 91">
                  <a:extLst>
                    <a:ext uri="{FF2B5EF4-FFF2-40B4-BE49-F238E27FC236}">
                      <a16:creationId xmlns:a16="http://schemas.microsoft.com/office/drawing/2014/main" id="{78FBC0FF-1A0D-5771-EF2C-9746FACEF440}"/>
                    </a:ext>
                  </a:extLst>
                </p:cNvPr>
                <p:cNvPicPr/>
                <p:nvPr/>
              </p:nvPicPr>
              <p:blipFill>
                <a:blip r:embed="rId185"/>
                <a:stretch>
                  <a:fillRect/>
                </a:stretch>
              </p:blipFill>
              <p:spPr>
                <a:xfrm>
                  <a:off x="7705372" y="2445502"/>
                  <a:ext cx="694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3" name="Ink 92">
                  <a:extLst>
                    <a:ext uri="{FF2B5EF4-FFF2-40B4-BE49-F238E27FC236}">
                      <a16:creationId xmlns:a16="http://schemas.microsoft.com/office/drawing/2014/main" id="{E1FE734A-F2E7-2A31-605F-3D49ED4D76F9}"/>
                    </a:ext>
                  </a:extLst>
                </p14:cNvPr>
                <p14:cNvContentPartPr/>
                <p14:nvPr/>
              </p14:nvContentPartPr>
              <p14:xfrm>
                <a:off x="7102012" y="3032662"/>
                <a:ext cx="309960" cy="348840"/>
              </p14:xfrm>
            </p:contentPart>
          </mc:Choice>
          <mc:Fallback xmlns="">
            <p:pic>
              <p:nvPicPr>
                <p:cNvPr id="93" name="Ink 92">
                  <a:extLst>
                    <a:ext uri="{FF2B5EF4-FFF2-40B4-BE49-F238E27FC236}">
                      <a16:creationId xmlns:a16="http://schemas.microsoft.com/office/drawing/2014/main" id="{E1FE734A-F2E7-2A31-605F-3D49ED4D76F9}"/>
                    </a:ext>
                  </a:extLst>
                </p:cNvPr>
                <p:cNvPicPr/>
                <p:nvPr/>
              </p:nvPicPr>
              <p:blipFill>
                <a:blip r:embed="rId187"/>
                <a:stretch>
                  <a:fillRect/>
                </a:stretch>
              </p:blipFill>
              <p:spPr>
                <a:xfrm>
                  <a:off x="7093372" y="3023662"/>
                  <a:ext cx="327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4" name="Ink 93">
                  <a:extLst>
                    <a:ext uri="{FF2B5EF4-FFF2-40B4-BE49-F238E27FC236}">
                      <a16:creationId xmlns:a16="http://schemas.microsoft.com/office/drawing/2014/main" id="{4231FCE7-B5A4-E938-5FED-6ADF513F89A7}"/>
                    </a:ext>
                  </a:extLst>
                </p14:cNvPr>
                <p14:cNvContentPartPr/>
                <p14:nvPr/>
              </p14:nvContentPartPr>
              <p14:xfrm>
                <a:off x="7382452" y="3152902"/>
                <a:ext cx="159120" cy="182160"/>
              </p14:xfrm>
            </p:contentPart>
          </mc:Choice>
          <mc:Fallback xmlns="">
            <p:pic>
              <p:nvPicPr>
                <p:cNvPr id="94" name="Ink 93">
                  <a:extLst>
                    <a:ext uri="{FF2B5EF4-FFF2-40B4-BE49-F238E27FC236}">
                      <a16:creationId xmlns:a16="http://schemas.microsoft.com/office/drawing/2014/main" id="{4231FCE7-B5A4-E938-5FED-6ADF513F89A7}"/>
                    </a:ext>
                  </a:extLst>
                </p:cNvPr>
                <p:cNvPicPr/>
                <p:nvPr/>
              </p:nvPicPr>
              <p:blipFill>
                <a:blip r:embed="rId189"/>
                <a:stretch>
                  <a:fillRect/>
                </a:stretch>
              </p:blipFill>
              <p:spPr>
                <a:xfrm>
                  <a:off x="7373452" y="3143902"/>
                  <a:ext cx="1767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5" name="Ink 94">
                  <a:extLst>
                    <a:ext uri="{FF2B5EF4-FFF2-40B4-BE49-F238E27FC236}">
                      <a16:creationId xmlns:a16="http://schemas.microsoft.com/office/drawing/2014/main" id="{3FC79B07-E509-16DE-6276-A44E071913E8}"/>
                    </a:ext>
                  </a:extLst>
                </p14:cNvPr>
                <p14:cNvContentPartPr/>
                <p14:nvPr/>
              </p14:nvContentPartPr>
              <p14:xfrm>
                <a:off x="7556332" y="3045622"/>
                <a:ext cx="158040" cy="246240"/>
              </p14:xfrm>
            </p:contentPart>
          </mc:Choice>
          <mc:Fallback xmlns="">
            <p:pic>
              <p:nvPicPr>
                <p:cNvPr id="95" name="Ink 94">
                  <a:extLst>
                    <a:ext uri="{FF2B5EF4-FFF2-40B4-BE49-F238E27FC236}">
                      <a16:creationId xmlns:a16="http://schemas.microsoft.com/office/drawing/2014/main" id="{3FC79B07-E509-16DE-6276-A44E071913E8}"/>
                    </a:ext>
                  </a:extLst>
                </p:cNvPr>
                <p:cNvPicPr/>
                <p:nvPr/>
              </p:nvPicPr>
              <p:blipFill>
                <a:blip r:embed="rId191"/>
                <a:stretch>
                  <a:fillRect/>
                </a:stretch>
              </p:blipFill>
              <p:spPr>
                <a:xfrm>
                  <a:off x="7547692" y="3036622"/>
                  <a:ext cx="1756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6" name="Ink 95">
                  <a:extLst>
                    <a:ext uri="{FF2B5EF4-FFF2-40B4-BE49-F238E27FC236}">
                      <a16:creationId xmlns:a16="http://schemas.microsoft.com/office/drawing/2014/main" id="{ECF8E657-39ED-C5D9-BC5A-82461BC9C673}"/>
                    </a:ext>
                  </a:extLst>
                </p14:cNvPr>
                <p14:cNvContentPartPr/>
                <p14:nvPr/>
              </p14:nvContentPartPr>
              <p14:xfrm>
                <a:off x="7695652" y="3006022"/>
                <a:ext cx="110880" cy="220680"/>
              </p14:xfrm>
            </p:contentPart>
          </mc:Choice>
          <mc:Fallback xmlns="">
            <p:pic>
              <p:nvPicPr>
                <p:cNvPr id="96" name="Ink 95">
                  <a:extLst>
                    <a:ext uri="{FF2B5EF4-FFF2-40B4-BE49-F238E27FC236}">
                      <a16:creationId xmlns:a16="http://schemas.microsoft.com/office/drawing/2014/main" id="{ECF8E657-39ED-C5D9-BC5A-82461BC9C673}"/>
                    </a:ext>
                  </a:extLst>
                </p:cNvPr>
                <p:cNvPicPr/>
                <p:nvPr/>
              </p:nvPicPr>
              <p:blipFill>
                <a:blip r:embed="rId193"/>
                <a:stretch>
                  <a:fillRect/>
                </a:stretch>
              </p:blipFill>
              <p:spPr>
                <a:xfrm>
                  <a:off x="7686652" y="2997022"/>
                  <a:ext cx="128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7" name="Ink 96">
                  <a:extLst>
                    <a:ext uri="{FF2B5EF4-FFF2-40B4-BE49-F238E27FC236}">
                      <a16:creationId xmlns:a16="http://schemas.microsoft.com/office/drawing/2014/main" id="{A1F3B249-8934-32AE-0978-B6753BA96AD3}"/>
                    </a:ext>
                  </a:extLst>
                </p14:cNvPr>
                <p14:cNvContentPartPr/>
                <p14:nvPr/>
              </p14:nvContentPartPr>
              <p14:xfrm>
                <a:off x="7854052" y="3091702"/>
                <a:ext cx="107280" cy="189720"/>
              </p14:xfrm>
            </p:contentPart>
          </mc:Choice>
          <mc:Fallback xmlns="">
            <p:pic>
              <p:nvPicPr>
                <p:cNvPr id="97" name="Ink 96">
                  <a:extLst>
                    <a:ext uri="{FF2B5EF4-FFF2-40B4-BE49-F238E27FC236}">
                      <a16:creationId xmlns:a16="http://schemas.microsoft.com/office/drawing/2014/main" id="{A1F3B249-8934-32AE-0978-B6753BA96AD3}"/>
                    </a:ext>
                  </a:extLst>
                </p:cNvPr>
                <p:cNvPicPr/>
                <p:nvPr/>
              </p:nvPicPr>
              <p:blipFill>
                <a:blip r:embed="rId195"/>
                <a:stretch>
                  <a:fillRect/>
                </a:stretch>
              </p:blipFill>
              <p:spPr>
                <a:xfrm>
                  <a:off x="7845412" y="3082702"/>
                  <a:ext cx="124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8" name="Ink 97">
                  <a:extLst>
                    <a:ext uri="{FF2B5EF4-FFF2-40B4-BE49-F238E27FC236}">
                      <a16:creationId xmlns:a16="http://schemas.microsoft.com/office/drawing/2014/main" id="{E09771A6-B529-8821-545E-7841E7AA9073}"/>
                    </a:ext>
                  </a:extLst>
                </p14:cNvPr>
                <p14:cNvContentPartPr/>
                <p14:nvPr/>
              </p14:nvContentPartPr>
              <p14:xfrm>
                <a:off x="7113532" y="3602542"/>
                <a:ext cx="156600" cy="282960"/>
              </p14:xfrm>
            </p:contentPart>
          </mc:Choice>
          <mc:Fallback xmlns="">
            <p:pic>
              <p:nvPicPr>
                <p:cNvPr id="98" name="Ink 97">
                  <a:extLst>
                    <a:ext uri="{FF2B5EF4-FFF2-40B4-BE49-F238E27FC236}">
                      <a16:creationId xmlns:a16="http://schemas.microsoft.com/office/drawing/2014/main" id="{E09771A6-B529-8821-545E-7841E7AA9073}"/>
                    </a:ext>
                  </a:extLst>
                </p:cNvPr>
                <p:cNvPicPr/>
                <p:nvPr/>
              </p:nvPicPr>
              <p:blipFill>
                <a:blip r:embed="rId197"/>
                <a:stretch>
                  <a:fillRect/>
                </a:stretch>
              </p:blipFill>
              <p:spPr>
                <a:xfrm>
                  <a:off x="7104892" y="3593902"/>
                  <a:ext cx="1742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9" name="Ink 98">
                  <a:extLst>
                    <a:ext uri="{FF2B5EF4-FFF2-40B4-BE49-F238E27FC236}">
                      <a16:creationId xmlns:a16="http://schemas.microsoft.com/office/drawing/2014/main" id="{DF11DE38-1C28-D901-8727-FB1A24D0531A}"/>
                    </a:ext>
                  </a:extLst>
                </p14:cNvPr>
                <p14:cNvContentPartPr/>
                <p14:nvPr/>
              </p14:nvContentPartPr>
              <p14:xfrm>
                <a:off x="7339972" y="3618742"/>
                <a:ext cx="81000" cy="218520"/>
              </p14:xfrm>
            </p:contentPart>
          </mc:Choice>
          <mc:Fallback xmlns="">
            <p:pic>
              <p:nvPicPr>
                <p:cNvPr id="99" name="Ink 98">
                  <a:extLst>
                    <a:ext uri="{FF2B5EF4-FFF2-40B4-BE49-F238E27FC236}">
                      <a16:creationId xmlns:a16="http://schemas.microsoft.com/office/drawing/2014/main" id="{DF11DE38-1C28-D901-8727-FB1A24D0531A}"/>
                    </a:ext>
                  </a:extLst>
                </p:cNvPr>
                <p:cNvPicPr/>
                <p:nvPr/>
              </p:nvPicPr>
              <p:blipFill>
                <a:blip r:embed="rId199"/>
                <a:stretch>
                  <a:fillRect/>
                </a:stretch>
              </p:blipFill>
              <p:spPr>
                <a:xfrm>
                  <a:off x="7331332" y="3610102"/>
                  <a:ext cx="98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0" name="Ink 99">
                  <a:extLst>
                    <a:ext uri="{FF2B5EF4-FFF2-40B4-BE49-F238E27FC236}">
                      <a16:creationId xmlns:a16="http://schemas.microsoft.com/office/drawing/2014/main" id="{8167233C-CA7A-69BE-BBFD-FB296F2E1A31}"/>
                    </a:ext>
                  </a:extLst>
                </p14:cNvPr>
                <p14:cNvContentPartPr/>
                <p14:nvPr/>
              </p14:nvContentPartPr>
              <p14:xfrm>
                <a:off x="7463812" y="3545302"/>
                <a:ext cx="69480" cy="226800"/>
              </p14:xfrm>
            </p:contentPart>
          </mc:Choice>
          <mc:Fallback xmlns="">
            <p:pic>
              <p:nvPicPr>
                <p:cNvPr id="100" name="Ink 99">
                  <a:extLst>
                    <a:ext uri="{FF2B5EF4-FFF2-40B4-BE49-F238E27FC236}">
                      <a16:creationId xmlns:a16="http://schemas.microsoft.com/office/drawing/2014/main" id="{8167233C-CA7A-69BE-BBFD-FB296F2E1A31}"/>
                    </a:ext>
                  </a:extLst>
                </p:cNvPr>
                <p:cNvPicPr/>
                <p:nvPr/>
              </p:nvPicPr>
              <p:blipFill>
                <a:blip r:embed="rId201"/>
                <a:stretch>
                  <a:fillRect/>
                </a:stretch>
              </p:blipFill>
              <p:spPr>
                <a:xfrm>
                  <a:off x="7454812" y="3536662"/>
                  <a:ext cx="871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1" name="Ink 100">
                  <a:extLst>
                    <a:ext uri="{FF2B5EF4-FFF2-40B4-BE49-F238E27FC236}">
                      <a16:creationId xmlns:a16="http://schemas.microsoft.com/office/drawing/2014/main" id="{28F454E8-9C2A-8420-01FA-B6322564D785}"/>
                    </a:ext>
                  </a:extLst>
                </p14:cNvPr>
                <p14:cNvContentPartPr/>
                <p14:nvPr/>
              </p14:nvContentPartPr>
              <p14:xfrm>
                <a:off x="7473892" y="3620902"/>
                <a:ext cx="229320" cy="160920"/>
              </p14:xfrm>
            </p:contentPart>
          </mc:Choice>
          <mc:Fallback xmlns="">
            <p:pic>
              <p:nvPicPr>
                <p:cNvPr id="101" name="Ink 100">
                  <a:extLst>
                    <a:ext uri="{FF2B5EF4-FFF2-40B4-BE49-F238E27FC236}">
                      <a16:creationId xmlns:a16="http://schemas.microsoft.com/office/drawing/2014/main" id="{28F454E8-9C2A-8420-01FA-B6322564D785}"/>
                    </a:ext>
                  </a:extLst>
                </p:cNvPr>
                <p:cNvPicPr/>
                <p:nvPr/>
              </p:nvPicPr>
              <p:blipFill>
                <a:blip r:embed="rId203"/>
                <a:stretch>
                  <a:fillRect/>
                </a:stretch>
              </p:blipFill>
              <p:spPr>
                <a:xfrm>
                  <a:off x="7464892" y="3611902"/>
                  <a:ext cx="2469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2" name="Ink 101">
                  <a:extLst>
                    <a:ext uri="{FF2B5EF4-FFF2-40B4-BE49-F238E27FC236}">
                      <a16:creationId xmlns:a16="http://schemas.microsoft.com/office/drawing/2014/main" id="{0FB2CFEA-E2BA-059E-3310-BE6210B67A55}"/>
                    </a:ext>
                  </a:extLst>
                </p14:cNvPr>
                <p14:cNvContentPartPr/>
                <p14:nvPr/>
              </p14:nvContentPartPr>
              <p14:xfrm>
                <a:off x="7730572" y="3579142"/>
                <a:ext cx="93960" cy="172440"/>
              </p14:xfrm>
            </p:contentPart>
          </mc:Choice>
          <mc:Fallback xmlns="">
            <p:pic>
              <p:nvPicPr>
                <p:cNvPr id="102" name="Ink 101">
                  <a:extLst>
                    <a:ext uri="{FF2B5EF4-FFF2-40B4-BE49-F238E27FC236}">
                      <a16:creationId xmlns:a16="http://schemas.microsoft.com/office/drawing/2014/main" id="{0FB2CFEA-E2BA-059E-3310-BE6210B67A55}"/>
                    </a:ext>
                  </a:extLst>
                </p:cNvPr>
                <p:cNvPicPr/>
                <p:nvPr/>
              </p:nvPicPr>
              <p:blipFill>
                <a:blip r:embed="rId205"/>
                <a:stretch>
                  <a:fillRect/>
                </a:stretch>
              </p:blipFill>
              <p:spPr>
                <a:xfrm>
                  <a:off x="7721572" y="3570142"/>
                  <a:ext cx="111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03" name="Ink 102">
                  <a:extLst>
                    <a:ext uri="{FF2B5EF4-FFF2-40B4-BE49-F238E27FC236}">
                      <a16:creationId xmlns:a16="http://schemas.microsoft.com/office/drawing/2014/main" id="{D3AE7057-43D8-2D3D-AE65-AF79A3557788}"/>
                    </a:ext>
                  </a:extLst>
                </p14:cNvPr>
                <p14:cNvContentPartPr/>
                <p14:nvPr/>
              </p14:nvContentPartPr>
              <p14:xfrm>
                <a:off x="7866652" y="3514342"/>
                <a:ext cx="173880" cy="184680"/>
              </p14:xfrm>
            </p:contentPart>
          </mc:Choice>
          <mc:Fallback xmlns="">
            <p:pic>
              <p:nvPicPr>
                <p:cNvPr id="103" name="Ink 102">
                  <a:extLst>
                    <a:ext uri="{FF2B5EF4-FFF2-40B4-BE49-F238E27FC236}">
                      <a16:creationId xmlns:a16="http://schemas.microsoft.com/office/drawing/2014/main" id="{D3AE7057-43D8-2D3D-AE65-AF79A3557788}"/>
                    </a:ext>
                  </a:extLst>
                </p:cNvPr>
                <p:cNvPicPr/>
                <p:nvPr/>
              </p:nvPicPr>
              <p:blipFill>
                <a:blip r:embed="rId207"/>
                <a:stretch>
                  <a:fillRect/>
                </a:stretch>
              </p:blipFill>
              <p:spPr>
                <a:xfrm>
                  <a:off x="7858012" y="3505342"/>
                  <a:ext cx="191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4" name="Ink 103">
                  <a:extLst>
                    <a:ext uri="{FF2B5EF4-FFF2-40B4-BE49-F238E27FC236}">
                      <a16:creationId xmlns:a16="http://schemas.microsoft.com/office/drawing/2014/main" id="{D5EE141C-CB1A-4741-1C5B-9A3241736213}"/>
                    </a:ext>
                  </a:extLst>
                </p14:cNvPr>
                <p14:cNvContentPartPr/>
                <p14:nvPr/>
              </p14:nvContentPartPr>
              <p14:xfrm>
                <a:off x="7608532" y="3902782"/>
                <a:ext cx="192240" cy="86400"/>
              </p14:xfrm>
            </p:contentPart>
          </mc:Choice>
          <mc:Fallback xmlns="">
            <p:pic>
              <p:nvPicPr>
                <p:cNvPr id="104" name="Ink 103">
                  <a:extLst>
                    <a:ext uri="{FF2B5EF4-FFF2-40B4-BE49-F238E27FC236}">
                      <a16:creationId xmlns:a16="http://schemas.microsoft.com/office/drawing/2014/main" id="{D5EE141C-CB1A-4741-1C5B-9A3241736213}"/>
                    </a:ext>
                  </a:extLst>
                </p:cNvPr>
                <p:cNvPicPr/>
                <p:nvPr/>
              </p:nvPicPr>
              <p:blipFill>
                <a:blip r:embed="rId209"/>
                <a:stretch>
                  <a:fillRect/>
                </a:stretch>
              </p:blipFill>
              <p:spPr>
                <a:xfrm>
                  <a:off x="7599532" y="3894142"/>
                  <a:ext cx="209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5" name="Ink 104">
                  <a:extLst>
                    <a:ext uri="{FF2B5EF4-FFF2-40B4-BE49-F238E27FC236}">
                      <a16:creationId xmlns:a16="http://schemas.microsoft.com/office/drawing/2014/main" id="{05A2140F-3DF3-4A17-D3A0-F824CEF42747}"/>
                    </a:ext>
                  </a:extLst>
                </p14:cNvPr>
                <p14:cNvContentPartPr/>
                <p14:nvPr/>
              </p14:nvContentPartPr>
              <p14:xfrm>
                <a:off x="7679092" y="3851302"/>
                <a:ext cx="74160" cy="275760"/>
              </p14:xfrm>
            </p:contentPart>
          </mc:Choice>
          <mc:Fallback xmlns="">
            <p:pic>
              <p:nvPicPr>
                <p:cNvPr id="105" name="Ink 104">
                  <a:extLst>
                    <a:ext uri="{FF2B5EF4-FFF2-40B4-BE49-F238E27FC236}">
                      <a16:creationId xmlns:a16="http://schemas.microsoft.com/office/drawing/2014/main" id="{05A2140F-3DF3-4A17-D3A0-F824CEF42747}"/>
                    </a:ext>
                  </a:extLst>
                </p:cNvPr>
                <p:cNvPicPr/>
                <p:nvPr/>
              </p:nvPicPr>
              <p:blipFill>
                <a:blip r:embed="rId211"/>
                <a:stretch>
                  <a:fillRect/>
                </a:stretch>
              </p:blipFill>
              <p:spPr>
                <a:xfrm>
                  <a:off x="7670092" y="3842302"/>
                  <a:ext cx="918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6" name="Ink 105">
                  <a:extLst>
                    <a:ext uri="{FF2B5EF4-FFF2-40B4-BE49-F238E27FC236}">
                      <a16:creationId xmlns:a16="http://schemas.microsoft.com/office/drawing/2014/main" id="{E300E13D-16CE-2CCB-A3C3-AE6A20F8EB2D}"/>
                    </a:ext>
                  </a:extLst>
                </p14:cNvPr>
                <p14:cNvContentPartPr/>
                <p14:nvPr/>
              </p14:nvContentPartPr>
              <p14:xfrm>
                <a:off x="7825612" y="3902782"/>
                <a:ext cx="151560" cy="167400"/>
              </p14:xfrm>
            </p:contentPart>
          </mc:Choice>
          <mc:Fallback xmlns="">
            <p:pic>
              <p:nvPicPr>
                <p:cNvPr id="106" name="Ink 105">
                  <a:extLst>
                    <a:ext uri="{FF2B5EF4-FFF2-40B4-BE49-F238E27FC236}">
                      <a16:creationId xmlns:a16="http://schemas.microsoft.com/office/drawing/2014/main" id="{E300E13D-16CE-2CCB-A3C3-AE6A20F8EB2D}"/>
                    </a:ext>
                  </a:extLst>
                </p:cNvPr>
                <p:cNvPicPr/>
                <p:nvPr/>
              </p:nvPicPr>
              <p:blipFill>
                <a:blip r:embed="rId213"/>
                <a:stretch>
                  <a:fillRect/>
                </a:stretch>
              </p:blipFill>
              <p:spPr>
                <a:xfrm>
                  <a:off x="7816972" y="3894142"/>
                  <a:ext cx="169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7" name="Ink 106">
                  <a:extLst>
                    <a:ext uri="{FF2B5EF4-FFF2-40B4-BE49-F238E27FC236}">
                      <a16:creationId xmlns:a16="http://schemas.microsoft.com/office/drawing/2014/main" id="{BD5E8CD5-562B-4FAC-88DD-C938998DBE22}"/>
                    </a:ext>
                  </a:extLst>
                </p14:cNvPr>
                <p14:cNvContentPartPr/>
                <p14:nvPr/>
              </p14:nvContentPartPr>
              <p14:xfrm>
                <a:off x="7999132" y="3787222"/>
                <a:ext cx="149040" cy="230400"/>
              </p14:xfrm>
            </p:contentPart>
          </mc:Choice>
          <mc:Fallback xmlns="">
            <p:pic>
              <p:nvPicPr>
                <p:cNvPr id="107" name="Ink 106">
                  <a:extLst>
                    <a:ext uri="{FF2B5EF4-FFF2-40B4-BE49-F238E27FC236}">
                      <a16:creationId xmlns:a16="http://schemas.microsoft.com/office/drawing/2014/main" id="{BD5E8CD5-562B-4FAC-88DD-C938998DBE22}"/>
                    </a:ext>
                  </a:extLst>
                </p:cNvPr>
                <p:cNvPicPr/>
                <p:nvPr/>
              </p:nvPicPr>
              <p:blipFill>
                <a:blip r:embed="rId215"/>
                <a:stretch>
                  <a:fillRect/>
                </a:stretch>
              </p:blipFill>
              <p:spPr>
                <a:xfrm>
                  <a:off x="7990492" y="3778222"/>
                  <a:ext cx="166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8" name="Ink 107">
                  <a:extLst>
                    <a:ext uri="{FF2B5EF4-FFF2-40B4-BE49-F238E27FC236}">
                      <a16:creationId xmlns:a16="http://schemas.microsoft.com/office/drawing/2014/main" id="{DB457253-1DE4-8B58-F4A9-6892384410BE}"/>
                    </a:ext>
                  </a:extLst>
                </p14:cNvPr>
                <p14:cNvContentPartPr/>
                <p14:nvPr/>
              </p14:nvContentPartPr>
              <p14:xfrm>
                <a:off x="8149612" y="3753382"/>
                <a:ext cx="64440" cy="223200"/>
              </p14:xfrm>
            </p:contentPart>
          </mc:Choice>
          <mc:Fallback xmlns="">
            <p:pic>
              <p:nvPicPr>
                <p:cNvPr id="108" name="Ink 107">
                  <a:extLst>
                    <a:ext uri="{FF2B5EF4-FFF2-40B4-BE49-F238E27FC236}">
                      <a16:creationId xmlns:a16="http://schemas.microsoft.com/office/drawing/2014/main" id="{DB457253-1DE4-8B58-F4A9-6892384410BE}"/>
                    </a:ext>
                  </a:extLst>
                </p:cNvPr>
                <p:cNvPicPr/>
                <p:nvPr/>
              </p:nvPicPr>
              <p:blipFill>
                <a:blip r:embed="rId217"/>
                <a:stretch>
                  <a:fillRect/>
                </a:stretch>
              </p:blipFill>
              <p:spPr>
                <a:xfrm>
                  <a:off x="8140972" y="3744382"/>
                  <a:ext cx="82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9" name="Ink 108">
                  <a:extLst>
                    <a:ext uri="{FF2B5EF4-FFF2-40B4-BE49-F238E27FC236}">
                      <a16:creationId xmlns:a16="http://schemas.microsoft.com/office/drawing/2014/main" id="{1D5B3EA3-E854-2675-4692-4B15190D1B50}"/>
                    </a:ext>
                  </a:extLst>
                </p14:cNvPr>
                <p14:cNvContentPartPr/>
                <p14:nvPr/>
              </p14:nvContentPartPr>
              <p14:xfrm>
                <a:off x="8289292" y="3790462"/>
                <a:ext cx="96480" cy="198720"/>
              </p14:xfrm>
            </p:contentPart>
          </mc:Choice>
          <mc:Fallback xmlns="">
            <p:pic>
              <p:nvPicPr>
                <p:cNvPr id="109" name="Ink 108">
                  <a:extLst>
                    <a:ext uri="{FF2B5EF4-FFF2-40B4-BE49-F238E27FC236}">
                      <a16:creationId xmlns:a16="http://schemas.microsoft.com/office/drawing/2014/main" id="{1D5B3EA3-E854-2675-4692-4B15190D1B50}"/>
                    </a:ext>
                  </a:extLst>
                </p:cNvPr>
                <p:cNvPicPr/>
                <p:nvPr/>
              </p:nvPicPr>
              <p:blipFill>
                <a:blip r:embed="rId219"/>
                <a:stretch>
                  <a:fillRect/>
                </a:stretch>
              </p:blipFill>
              <p:spPr>
                <a:xfrm>
                  <a:off x="8280652" y="3781822"/>
                  <a:ext cx="114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0" name="Ink 109">
                  <a:extLst>
                    <a:ext uri="{FF2B5EF4-FFF2-40B4-BE49-F238E27FC236}">
                      <a16:creationId xmlns:a16="http://schemas.microsoft.com/office/drawing/2014/main" id="{D5037F7B-79ED-3707-243F-2D432A923C1C}"/>
                    </a:ext>
                  </a:extLst>
                </p14:cNvPr>
                <p14:cNvContentPartPr/>
                <p14:nvPr/>
              </p14:nvContentPartPr>
              <p14:xfrm>
                <a:off x="6756772" y="4472662"/>
                <a:ext cx="1594440" cy="1008000"/>
              </p14:xfrm>
            </p:contentPart>
          </mc:Choice>
          <mc:Fallback xmlns="">
            <p:pic>
              <p:nvPicPr>
                <p:cNvPr id="110" name="Ink 109">
                  <a:extLst>
                    <a:ext uri="{FF2B5EF4-FFF2-40B4-BE49-F238E27FC236}">
                      <a16:creationId xmlns:a16="http://schemas.microsoft.com/office/drawing/2014/main" id="{D5037F7B-79ED-3707-243F-2D432A923C1C}"/>
                    </a:ext>
                  </a:extLst>
                </p:cNvPr>
                <p:cNvPicPr/>
                <p:nvPr/>
              </p:nvPicPr>
              <p:blipFill>
                <a:blip r:embed="rId221"/>
                <a:stretch>
                  <a:fillRect/>
                </a:stretch>
              </p:blipFill>
              <p:spPr>
                <a:xfrm>
                  <a:off x="6747772" y="4464022"/>
                  <a:ext cx="1612080" cy="102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1" name="Ink 110">
                  <a:extLst>
                    <a:ext uri="{FF2B5EF4-FFF2-40B4-BE49-F238E27FC236}">
                      <a16:creationId xmlns:a16="http://schemas.microsoft.com/office/drawing/2014/main" id="{5A145F60-7FE1-A356-55D4-0837256D2135}"/>
                    </a:ext>
                  </a:extLst>
                </p14:cNvPr>
                <p14:cNvContentPartPr/>
                <p14:nvPr/>
              </p14:nvContentPartPr>
              <p14:xfrm>
                <a:off x="6979972" y="4657702"/>
                <a:ext cx="14760" cy="762840"/>
              </p14:xfrm>
            </p:contentPart>
          </mc:Choice>
          <mc:Fallback xmlns="">
            <p:pic>
              <p:nvPicPr>
                <p:cNvPr id="111" name="Ink 110">
                  <a:extLst>
                    <a:ext uri="{FF2B5EF4-FFF2-40B4-BE49-F238E27FC236}">
                      <a16:creationId xmlns:a16="http://schemas.microsoft.com/office/drawing/2014/main" id="{5A145F60-7FE1-A356-55D4-0837256D2135}"/>
                    </a:ext>
                  </a:extLst>
                </p:cNvPr>
                <p:cNvPicPr/>
                <p:nvPr/>
              </p:nvPicPr>
              <p:blipFill>
                <a:blip r:embed="rId223"/>
                <a:stretch>
                  <a:fillRect/>
                </a:stretch>
              </p:blipFill>
              <p:spPr>
                <a:xfrm>
                  <a:off x="6971332" y="4648702"/>
                  <a:ext cx="32400" cy="780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2" name="Ink 111">
                  <a:extLst>
                    <a:ext uri="{FF2B5EF4-FFF2-40B4-BE49-F238E27FC236}">
                      <a16:creationId xmlns:a16="http://schemas.microsoft.com/office/drawing/2014/main" id="{BD044EDD-AEF4-10DE-E732-485B084CB67F}"/>
                    </a:ext>
                  </a:extLst>
                </p14:cNvPr>
                <p14:cNvContentPartPr/>
                <p14:nvPr/>
              </p14:nvContentPartPr>
              <p14:xfrm>
                <a:off x="7222972" y="4701262"/>
                <a:ext cx="31680" cy="621720"/>
              </p14:xfrm>
            </p:contentPart>
          </mc:Choice>
          <mc:Fallback xmlns="">
            <p:pic>
              <p:nvPicPr>
                <p:cNvPr id="112" name="Ink 111">
                  <a:extLst>
                    <a:ext uri="{FF2B5EF4-FFF2-40B4-BE49-F238E27FC236}">
                      <a16:creationId xmlns:a16="http://schemas.microsoft.com/office/drawing/2014/main" id="{BD044EDD-AEF4-10DE-E732-485B084CB67F}"/>
                    </a:ext>
                  </a:extLst>
                </p:cNvPr>
                <p:cNvPicPr/>
                <p:nvPr/>
              </p:nvPicPr>
              <p:blipFill>
                <a:blip r:embed="rId225"/>
                <a:stretch>
                  <a:fillRect/>
                </a:stretch>
              </p:blipFill>
              <p:spPr>
                <a:xfrm>
                  <a:off x="7214332" y="4692262"/>
                  <a:ext cx="493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3" name="Ink 112">
                  <a:extLst>
                    <a:ext uri="{FF2B5EF4-FFF2-40B4-BE49-F238E27FC236}">
                      <a16:creationId xmlns:a16="http://schemas.microsoft.com/office/drawing/2014/main" id="{DFD21549-2340-7425-71C5-8D536668CB25}"/>
                    </a:ext>
                  </a:extLst>
                </p14:cNvPr>
                <p14:cNvContentPartPr/>
                <p14:nvPr/>
              </p14:nvContentPartPr>
              <p14:xfrm>
                <a:off x="7395052" y="4650142"/>
                <a:ext cx="105480" cy="684000"/>
              </p14:xfrm>
            </p:contentPart>
          </mc:Choice>
          <mc:Fallback xmlns="">
            <p:pic>
              <p:nvPicPr>
                <p:cNvPr id="113" name="Ink 112">
                  <a:extLst>
                    <a:ext uri="{FF2B5EF4-FFF2-40B4-BE49-F238E27FC236}">
                      <a16:creationId xmlns:a16="http://schemas.microsoft.com/office/drawing/2014/main" id="{DFD21549-2340-7425-71C5-8D536668CB25}"/>
                    </a:ext>
                  </a:extLst>
                </p:cNvPr>
                <p:cNvPicPr/>
                <p:nvPr/>
              </p:nvPicPr>
              <p:blipFill>
                <a:blip r:embed="rId227"/>
                <a:stretch>
                  <a:fillRect/>
                </a:stretch>
              </p:blipFill>
              <p:spPr>
                <a:xfrm>
                  <a:off x="7386052" y="4641142"/>
                  <a:ext cx="12312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4" name="Ink 113">
                  <a:extLst>
                    <a:ext uri="{FF2B5EF4-FFF2-40B4-BE49-F238E27FC236}">
                      <a16:creationId xmlns:a16="http://schemas.microsoft.com/office/drawing/2014/main" id="{EDCD357C-B479-7A50-B882-A86F416DE8EA}"/>
                    </a:ext>
                  </a:extLst>
                </p14:cNvPr>
                <p14:cNvContentPartPr/>
                <p14:nvPr/>
              </p14:nvContentPartPr>
              <p14:xfrm>
                <a:off x="7769092" y="4613062"/>
                <a:ext cx="44280" cy="668520"/>
              </p14:xfrm>
            </p:contentPart>
          </mc:Choice>
          <mc:Fallback xmlns="">
            <p:pic>
              <p:nvPicPr>
                <p:cNvPr id="114" name="Ink 113">
                  <a:extLst>
                    <a:ext uri="{FF2B5EF4-FFF2-40B4-BE49-F238E27FC236}">
                      <a16:creationId xmlns:a16="http://schemas.microsoft.com/office/drawing/2014/main" id="{EDCD357C-B479-7A50-B882-A86F416DE8EA}"/>
                    </a:ext>
                  </a:extLst>
                </p:cNvPr>
                <p:cNvPicPr/>
                <p:nvPr/>
              </p:nvPicPr>
              <p:blipFill>
                <a:blip r:embed="rId229"/>
                <a:stretch>
                  <a:fillRect/>
                </a:stretch>
              </p:blipFill>
              <p:spPr>
                <a:xfrm>
                  <a:off x="7760092" y="4604422"/>
                  <a:ext cx="619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5" name="Ink 114">
                  <a:extLst>
                    <a:ext uri="{FF2B5EF4-FFF2-40B4-BE49-F238E27FC236}">
                      <a16:creationId xmlns:a16="http://schemas.microsoft.com/office/drawing/2014/main" id="{900512A1-46B1-F666-881E-CCEF13071624}"/>
                    </a:ext>
                  </a:extLst>
                </p14:cNvPr>
                <p14:cNvContentPartPr/>
                <p14:nvPr/>
              </p14:nvContentPartPr>
              <p14:xfrm>
                <a:off x="6888892" y="4767142"/>
                <a:ext cx="1330920" cy="155160"/>
              </p14:xfrm>
            </p:contentPart>
          </mc:Choice>
          <mc:Fallback xmlns="">
            <p:pic>
              <p:nvPicPr>
                <p:cNvPr id="115" name="Ink 114">
                  <a:extLst>
                    <a:ext uri="{FF2B5EF4-FFF2-40B4-BE49-F238E27FC236}">
                      <a16:creationId xmlns:a16="http://schemas.microsoft.com/office/drawing/2014/main" id="{900512A1-46B1-F666-881E-CCEF13071624}"/>
                    </a:ext>
                  </a:extLst>
                </p:cNvPr>
                <p:cNvPicPr/>
                <p:nvPr/>
              </p:nvPicPr>
              <p:blipFill>
                <a:blip r:embed="rId231"/>
                <a:stretch>
                  <a:fillRect/>
                </a:stretch>
              </p:blipFill>
              <p:spPr>
                <a:xfrm>
                  <a:off x="6880252" y="4758142"/>
                  <a:ext cx="1348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6" name="Ink 115">
                  <a:extLst>
                    <a:ext uri="{FF2B5EF4-FFF2-40B4-BE49-F238E27FC236}">
                      <a16:creationId xmlns:a16="http://schemas.microsoft.com/office/drawing/2014/main" id="{FE094799-F887-24D3-AAE5-7E87811520BD}"/>
                    </a:ext>
                  </a:extLst>
                </p14:cNvPr>
                <p14:cNvContentPartPr/>
                <p14:nvPr/>
              </p14:nvContentPartPr>
              <p14:xfrm>
                <a:off x="6908692" y="5018422"/>
                <a:ext cx="1362240" cy="285480"/>
              </p14:xfrm>
            </p:contentPart>
          </mc:Choice>
          <mc:Fallback xmlns="">
            <p:pic>
              <p:nvPicPr>
                <p:cNvPr id="116" name="Ink 115">
                  <a:extLst>
                    <a:ext uri="{FF2B5EF4-FFF2-40B4-BE49-F238E27FC236}">
                      <a16:creationId xmlns:a16="http://schemas.microsoft.com/office/drawing/2014/main" id="{FE094799-F887-24D3-AAE5-7E87811520BD}"/>
                    </a:ext>
                  </a:extLst>
                </p:cNvPr>
                <p:cNvPicPr/>
                <p:nvPr/>
              </p:nvPicPr>
              <p:blipFill>
                <a:blip r:embed="rId233"/>
                <a:stretch>
                  <a:fillRect/>
                </a:stretch>
              </p:blipFill>
              <p:spPr>
                <a:xfrm>
                  <a:off x="6900052" y="5009782"/>
                  <a:ext cx="13798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0" name="Ink 119">
                  <a:extLst>
                    <a:ext uri="{FF2B5EF4-FFF2-40B4-BE49-F238E27FC236}">
                      <a16:creationId xmlns:a16="http://schemas.microsoft.com/office/drawing/2014/main" id="{09B41036-981C-2185-5B6B-D3F7B24E2654}"/>
                    </a:ext>
                  </a:extLst>
                </p14:cNvPr>
                <p14:cNvContentPartPr/>
                <p14:nvPr/>
              </p14:nvContentPartPr>
              <p14:xfrm>
                <a:off x="9894172" y="2903062"/>
                <a:ext cx="225720" cy="312120"/>
              </p14:xfrm>
            </p:contentPart>
          </mc:Choice>
          <mc:Fallback xmlns="">
            <p:pic>
              <p:nvPicPr>
                <p:cNvPr id="120" name="Ink 119">
                  <a:extLst>
                    <a:ext uri="{FF2B5EF4-FFF2-40B4-BE49-F238E27FC236}">
                      <a16:creationId xmlns:a16="http://schemas.microsoft.com/office/drawing/2014/main" id="{09B41036-981C-2185-5B6B-D3F7B24E2654}"/>
                    </a:ext>
                  </a:extLst>
                </p:cNvPr>
                <p:cNvPicPr/>
                <p:nvPr/>
              </p:nvPicPr>
              <p:blipFill>
                <a:blip r:embed="rId235"/>
                <a:stretch>
                  <a:fillRect/>
                </a:stretch>
              </p:blipFill>
              <p:spPr>
                <a:xfrm>
                  <a:off x="9885172" y="2894422"/>
                  <a:ext cx="2433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1" name="Ink 120">
                  <a:extLst>
                    <a:ext uri="{FF2B5EF4-FFF2-40B4-BE49-F238E27FC236}">
                      <a16:creationId xmlns:a16="http://schemas.microsoft.com/office/drawing/2014/main" id="{5C3235DB-83EA-FEB6-B625-BA30A565DD3F}"/>
                    </a:ext>
                  </a:extLst>
                </p14:cNvPr>
                <p14:cNvContentPartPr/>
                <p14:nvPr/>
              </p14:nvContentPartPr>
              <p14:xfrm>
                <a:off x="10133212" y="3031222"/>
                <a:ext cx="111960" cy="172080"/>
              </p14:xfrm>
            </p:contentPart>
          </mc:Choice>
          <mc:Fallback xmlns="">
            <p:pic>
              <p:nvPicPr>
                <p:cNvPr id="121" name="Ink 120">
                  <a:extLst>
                    <a:ext uri="{FF2B5EF4-FFF2-40B4-BE49-F238E27FC236}">
                      <a16:creationId xmlns:a16="http://schemas.microsoft.com/office/drawing/2014/main" id="{5C3235DB-83EA-FEB6-B625-BA30A565DD3F}"/>
                    </a:ext>
                  </a:extLst>
                </p:cNvPr>
                <p:cNvPicPr/>
                <p:nvPr/>
              </p:nvPicPr>
              <p:blipFill>
                <a:blip r:embed="rId237"/>
                <a:stretch>
                  <a:fillRect/>
                </a:stretch>
              </p:blipFill>
              <p:spPr>
                <a:xfrm>
                  <a:off x="10124572" y="3022582"/>
                  <a:ext cx="129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2" name="Ink 121">
                  <a:extLst>
                    <a:ext uri="{FF2B5EF4-FFF2-40B4-BE49-F238E27FC236}">
                      <a16:creationId xmlns:a16="http://schemas.microsoft.com/office/drawing/2014/main" id="{47B0A578-5D69-8A4A-BF5C-A1C5755728D0}"/>
                    </a:ext>
                  </a:extLst>
                </p14:cNvPr>
                <p14:cNvContentPartPr/>
                <p14:nvPr/>
              </p14:nvContentPartPr>
              <p14:xfrm>
                <a:off x="10272532" y="2889382"/>
                <a:ext cx="265680" cy="272160"/>
              </p14:xfrm>
            </p:contentPart>
          </mc:Choice>
          <mc:Fallback xmlns="">
            <p:pic>
              <p:nvPicPr>
                <p:cNvPr id="122" name="Ink 121">
                  <a:extLst>
                    <a:ext uri="{FF2B5EF4-FFF2-40B4-BE49-F238E27FC236}">
                      <a16:creationId xmlns:a16="http://schemas.microsoft.com/office/drawing/2014/main" id="{47B0A578-5D69-8A4A-BF5C-A1C5755728D0}"/>
                    </a:ext>
                  </a:extLst>
                </p:cNvPr>
                <p:cNvPicPr/>
                <p:nvPr/>
              </p:nvPicPr>
              <p:blipFill>
                <a:blip r:embed="rId239"/>
                <a:stretch>
                  <a:fillRect/>
                </a:stretch>
              </p:blipFill>
              <p:spPr>
                <a:xfrm>
                  <a:off x="10263892" y="2880382"/>
                  <a:ext cx="283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3" name="Ink 122">
                  <a:extLst>
                    <a:ext uri="{FF2B5EF4-FFF2-40B4-BE49-F238E27FC236}">
                      <a16:creationId xmlns:a16="http://schemas.microsoft.com/office/drawing/2014/main" id="{AB897426-220F-19D9-646D-4F57DDCAC3D7}"/>
                    </a:ext>
                  </a:extLst>
                </p14:cNvPr>
                <p14:cNvContentPartPr/>
                <p14:nvPr/>
              </p14:nvContentPartPr>
              <p14:xfrm>
                <a:off x="10562692" y="2989822"/>
                <a:ext cx="172440" cy="159480"/>
              </p14:xfrm>
            </p:contentPart>
          </mc:Choice>
          <mc:Fallback xmlns="">
            <p:pic>
              <p:nvPicPr>
                <p:cNvPr id="123" name="Ink 122">
                  <a:extLst>
                    <a:ext uri="{FF2B5EF4-FFF2-40B4-BE49-F238E27FC236}">
                      <a16:creationId xmlns:a16="http://schemas.microsoft.com/office/drawing/2014/main" id="{AB897426-220F-19D9-646D-4F57DDCAC3D7}"/>
                    </a:ext>
                  </a:extLst>
                </p:cNvPr>
                <p:cNvPicPr/>
                <p:nvPr/>
              </p:nvPicPr>
              <p:blipFill>
                <a:blip r:embed="rId241"/>
                <a:stretch>
                  <a:fillRect/>
                </a:stretch>
              </p:blipFill>
              <p:spPr>
                <a:xfrm>
                  <a:off x="10554052" y="2981182"/>
                  <a:ext cx="190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4" name="Ink 123">
                  <a:extLst>
                    <a:ext uri="{FF2B5EF4-FFF2-40B4-BE49-F238E27FC236}">
                      <a16:creationId xmlns:a16="http://schemas.microsoft.com/office/drawing/2014/main" id="{967ACC52-4192-5E9F-17DE-CF7160468484}"/>
                    </a:ext>
                  </a:extLst>
                </p14:cNvPr>
                <p14:cNvContentPartPr/>
                <p14:nvPr/>
              </p14:nvContentPartPr>
              <p14:xfrm>
                <a:off x="10759612" y="2934742"/>
                <a:ext cx="269640" cy="207720"/>
              </p14:xfrm>
            </p:contentPart>
          </mc:Choice>
          <mc:Fallback xmlns="">
            <p:pic>
              <p:nvPicPr>
                <p:cNvPr id="124" name="Ink 123">
                  <a:extLst>
                    <a:ext uri="{FF2B5EF4-FFF2-40B4-BE49-F238E27FC236}">
                      <a16:creationId xmlns:a16="http://schemas.microsoft.com/office/drawing/2014/main" id="{967ACC52-4192-5E9F-17DE-CF7160468484}"/>
                    </a:ext>
                  </a:extLst>
                </p:cNvPr>
                <p:cNvPicPr/>
                <p:nvPr/>
              </p:nvPicPr>
              <p:blipFill>
                <a:blip r:embed="rId243"/>
                <a:stretch>
                  <a:fillRect/>
                </a:stretch>
              </p:blipFill>
              <p:spPr>
                <a:xfrm>
                  <a:off x="10750972" y="2926102"/>
                  <a:ext cx="287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5" name="Ink 124">
                  <a:extLst>
                    <a:ext uri="{FF2B5EF4-FFF2-40B4-BE49-F238E27FC236}">
                      <a16:creationId xmlns:a16="http://schemas.microsoft.com/office/drawing/2014/main" id="{6A8D5807-0F0A-B1A0-1DAE-A6CD9EE68ADF}"/>
                    </a:ext>
                  </a:extLst>
                </p14:cNvPr>
                <p14:cNvContentPartPr/>
                <p14:nvPr/>
              </p14:nvContentPartPr>
              <p14:xfrm>
                <a:off x="10549372" y="3349822"/>
                <a:ext cx="187560" cy="241560"/>
              </p14:xfrm>
            </p:contentPart>
          </mc:Choice>
          <mc:Fallback xmlns="">
            <p:pic>
              <p:nvPicPr>
                <p:cNvPr id="125" name="Ink 124">
                  <a:extLst>
                    <a:ext uri="{FF2B5EF4-FFF2-40B4-BE49-F238E27FC236}">
                      <a16:creationId xmlns:a16="http://schemas.microsoft.com/office/drawing/2014/main" id="{6A8D5807-0F0A-B1A0-1DAE-A6CD9EE68ADF}"/>
                    </a:ext>
                  </a:extLst>
                </p:cNvPr>
                <p:cNvPicPr/>
                <p:nvPr/>
              </p:nvPicPr>
              <p:blipFill>
                <a:blip r:embed="rId245"/>
                <a:stretch>
                  <a:fillRect/>
                </a:stretch>
              </p:blipFill>
              <p:spPr>
                <a:xfrm>
                  <a:off x="10540372" y="3340822"/>
                  <a:ext cx="205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6" name="Ink 125">
                  <a:extLst>
                    <a:ext uri="{FF2B5EF4-FFF2-40B4-BE49-F238E27FC236}">
                      <a16:creationId xmlns:a16="http://schemas.microsoft.com/office/drawing/2014/main" id="{737EE90D-15CE-A38F-DA69-5E77E96CA1EE}"/>
                    </a:ext>
                  </a:extLst>
                </p14:cNvPr>
                <p14:cNvContentPartPr/>
                <p14:nvPr/>
              </p14:nvContentPartPr>
              <p14:xfrm>
                <a:off x="10789492" y="3256942"/>
                <a:ext cx="163440" cy="272880"/>
              </p14:xfrm>
            </p:contentPart>
          </mc:Choice>
          <mc:Fallback xmlns="">
            <p:pic>
              <p:nvPicPr>
                <p:cNvPr id="126" name="Ink 125">
                  <a:extLst>
                    <a:ext uri="{FF2B5EF4-FFF2-40B4-BE49-F238E27FC236}">
                      <a16:creationId xmlns:a16="http://schemas.microsoft.com/office/drawing/2014/main" id="{737EE90D-15CE-A38F-DA69-5E77E96CA1EE}"/>
                    </a:ext>
                  </a:extLst>
                </p:cNvPr>
                <p:cNvPicPr/>
                <p:nvPr/>
              </p:nvPicPr>
              <p:blipFill>
                <a:blip r:embed="rId247"/>
                <a:stretch>
                  <a:fillRect/>
                </a:stretch>
              </p:blipFill>
              <p:spPr>
                <a:xfrm>
                  <a:off x="10780852" y="3247942"/>
                  <a:ext cx="181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7" name="Ink 126">
                  <a:extLst>
                    <a:ext uri="{FF2B5EF4-FFF2-40B4-BE49-F238E27FC236}">
                      <a16:creationId xmlns:a16="http://schemas.microsoft.com/office/drawing/2014/main" id="{6500A4F2-404D-047A-36B4-E2A03EB87A6F}"/>
                    </a:ext>
                  </a:extLst>
                </p14:cNvPr>
                <p14:cNvContentPartPr/>
                <p14:nvPr/>
              </p14:nvContentPartPr>
              <p14:xfrm>
                <a:off x="11056612" y="3115462"/>
                <a:ext cx="151920" cy="413280"/>
              </p14:xfrm>
            </p:contentPart>
          </mc:Choice>
          <mc:Fallback xmlns="">
            <p:pic>
              <p:nvPicPr>
                <p:cNvPr id="127" name="Ink 126">
                  <a:extLst>
                    <a:ext uri="{FF2B5EF4-FFF2-40B4-BE49-F238E27FC236}">
                      <a16:creationId xmlns:a16="http://schemas.microsoft.com/office/drawing/2014/main" id="{6500A4F2-404D-047A-36B4-E2A03EB87A6F}"/>
                    </a:ext>
                  </a:extLst>
                </p:cNvPr>
                <p:cNvPicPr/>
                <p:nvPr/>
              </p:nvPicPr>
              <p:blipFill>
                <a:blip r:embed="rId249"/>
                <a:stretch>
                  <a:fillRect/>
                </a:stretch>
              </p:blipFill>
              <p:spPr>
                <a:xfrm>
                  <a:off x="11047612" y="3106822"/>
                  <a:ext cx="1695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8" name="Ink 127">
                  <a:extLst>
                    <a:ext uri="{FF2B5EF4-FFF2-40B4-BE49-F238E27FC236}">
                      <a16:creationId xmlns:a16="http://schemas.microsoft.com/office/drawing/2014/main" id="{0FA1419D-6FA2-E1BF-8F7A-E173E1C496A0}"/>
                    </a:ext>
                  </a:extLst>
                </p14:cNvPr>
                <p14:cNvContentPartPr/>
                <p14:nvPr/>
              </p14:nvContentPartPr>
              <p14:xfrm>
                <a:off x="11005132" y="3344782"/>
                <a:ext cx="180720" cy="42840"/>
              </p14:xfrm>
            </p:contentPart>
          </mc:Choice>
          <mc:Fallback xmlns="">
            <p:pic>
              <p:nvPicPr>
                <p:cNvPr id="128" name="Ink 127">
                  <a:extLst>
                    <a:ext uri="{FF2B5EF4-FFF2-40B4-BE49-F238E27FC236}">
                      <a16:creationId xmlns:a16="http://schemas.microsoft.com/office/drawing/2014/main" id="{0FA1419D-6FA2-E1BF-8F7A-E173E1C496A0}"/>
                    </a:ext>
                  </a:extLst>
                </p:cNvPr>
                <p:cNvPicPr/>
                <p:nvPr/>
              </p:nvPicPr>
              <p:blipFill>
                <a:blip r:embed="rId251"/>
                <a:stretch>
                  <a:fillRect/>
                </a:stretch>
              </p:blipFill>
              <p:spPr>
                <a:xfrm>
                  <a:off x="10996492" y="3336142"/>
                  <a:ext cx="1983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9" name="Ink 128">
                  <a:extLst>
                    <a:ext uri="{FF2B5EF4-FFF2-40B4-BE49-F238E27FC236}">
                      <a16:creationId xmlns:a16="http://schemas.microsoft.com/office/drawing/2014/main" id="{7EB362E7-31AD-38C6-E25E-566099D4A634}"/>
                    </a:ext>
                  </a:extLst>
                </p14:cNvPr>
                <p14:cNvContentPartPr/>
                <p14:nvPr/>
              </p14:nvContentPartPr>
              <p14:xfrm>
                <a:off x="9760252" y="3984862"/>
                <a:ext cx="1497600" cy="759600"/>
              </p14:xfrm>
            </p:contentPart>
          </mc:Choice>
          <mc:Fallback xmlns="">
            <p:pic>
              <p:nvPicPr>
                <p:cNvPr id="129" name="Ink 128">
                  <a:extLst>
                    <a:ext uri="{FF2B5EF4-FFF2-40B4-BE49-F238E27FC236}">
                      <a16:creationId xmlns:a16="http://schemas.microsoft.com/office/drawing/2014/main" id="{7EB362E7-31AD-38C6-E25E-566099D4A634}"/>
                    </a:ext>
                  </a:extLst>
                </p:cNvPr>
                <p:cNvPicPr/>
                <p:nvPr/>
              </p:nvPicPr>
              <p:blipFill>
                <a:blip r:embed="rId253"/>
                <a:stretch>
                  <a:fillRect/>
                </a:stretch>
              </p:blipFill>
              <p:spPr>
                <a:xfrm>
                  <a:off x="9751252" y="3975862"/>
                  <a:ext cx="151524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0" name="Ink 129">
                  <a:extLst>
                    <a:ext uri="{FF2B5EF4-FFF2-40B4-BE49-F238E27FC236}">
                      <a16:creationId xmlns:a16="http://schemas.microsoft.com/office/drawing/2014/main" id="{E89E447D-ACF3-334D-5423-D0A0C23421E9}"/>
                    </a:ext>
                  </a:extLst>
                </p14:cNvPr>
                <p14:cNvContentPartPr/>
                <p14:nvPr/>
              </p14:nvContentPartPr>
              <p14:xfrm>
                <a:off x="9043852" y="4355662"/>
                <a:ext cx="198720" cy="362160"/>
              </p14:xfrm>
            </p:contentPart>
          </mc:Choice>
          <mc:Fallback xmlns="">
            <p:pic>
              <p:nvPicPr>
                <p:cNvPr id="130" name="Ink 129">
                  <a:extLst>
                    <a:ext uri="{FF2B5EF4-FFF2-40B4-BE49-F238E27FC236}">
                      <a16:creationId xmlns:a16="http://schemas.microsoft.com/office/drawing/2014/main" id="{E89E447D-ACF3-334D-5423-D0A0C23421E9}"/>
                    </a:ext>
                  </a:extLst>
                </p:cNvPr>
                <p:cNvPicPr/>
                <p:nvPr/>
              </p:nvPicPr>
              <p:blipFill>
                <a:blip r:embed="rId255"/>
                <a:stretch>
                  <a:fillRect/>
                </a:stretch>
              </p:blipFill>
              <p:spPr>
                <a:xfrm>
                  <a:off x="9034852" y="4347022"/>
                  <a:ext cx="2163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1" name="Ink 130">
                  <a:extLst>
                    <a:ext uri="{FF2B5EF4-FFF2-40B4-BE49-F238E27FC236}">
                      <a16:creationId xmlns:a16="http://schemas.microsoft.com/office/drawing/2014/main" id="{A46DB193-D9F4-10F0-CC2B-9CED11C9DA1C}"/>
                    </a:ext>
                  </a:extLst>
                </p14:cNvPr>
                <p14:cNvContentPartPr/>
                <p14:nvPr/>
              </p14:nvContentPartPr>
              <p14:xfrm>
                <a:off x="9205132" y="4436662"/>
                <a:ext cx="129240" cy="240480"/>
              </p14:xfrm>
            </p:contentPart>
          </mc:Choice>
          <mc:Fallback xmlns="">
            <p:pic>
              <p:nvPicPr>
                <p:cNvPr id="131" name="Ink 130">
                  <a:extLst>
                    <a:ext uri="{FF2B5EF4-FFF2-40B4-BE49-F238E27FC236}">
                      <a16:creationId xmlns:a16="http://schemas.microsoft.com/office/drawing/2014/main" id="{A46DB193-D9F4-10F0-CC2B-9CED11C9DA1C}"/>
                    </a:ext>
                  </a:extLst>
                </p:cNvPr>
                <p:cNvPicPr/>
                <p:nvPr/>
              </p:nvPicPr>
              <p:blipFill>
                <a:blip r:embed="rId257"/>
                <a:stretch>
                  <a:fillRect/>
                </a:stretch>
              </p:blipFill>
              <p:spPr>
                <a:xfrm>
                  <a:off x="9196492" y="4427662"/>
                  <a:ext cx="146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4" name="Ink 133">
                  <a:extLst>
                    <a:ext uri="{FF2B5EF4-FFF2-40B4-BE49-F238E27FC236}">
                      <a16:creationId xmlns:a16="http://schemas.microsoft.com/office/drawing/2014/main" id="{38844510-744B-9801-D1A3-C77B161975A2}"/>
                    </a:ext>
                  </a:extLst>
                </p14:cNvPr>
                <p14:cNvContentPartPr/>
                <p14:nvPr/>
              </p14:nvContentPartPr>
              <p14:xfrm>
                <a:off x="9346612" y="4478422"/>
                <a:ext cx="197280" cy="336960"/>
              </p14:xfrm>
            </p:contentPart>
          </mc:Choice>
          <mc:Fallback xmlns="">
            <p:pic>
              <p:nvPicPr>
                <p:cNvPr id="134" name="Ink 133">
                  <a:extLst>
                    <a:ext uri="{FF2B5EF4-FFF2-40B4-BE49-F238E27FC236}">
                      <a16:creationId xmlns:a16="http://schemas.microsoft.com/office/drawing/2014/main" id="{38844510-744B-9801-D1A3-C77B161975A2}"/>
                    </a:ext>
                  </a:extLst>
                </p:cNvPr>
                <p:cNvPicPr/>
                <p:nvPr/>
              </p:nvPicPr>
              <p:blipFill>
                <a:blip r:embed="rId259"/>
                <a:stretch>
                  <a:fillRect/>
                </a:stretch>
              </p:blipFill>
              <p:spPr>
                <a:xfrm>
                  <a:off x="9337612" y="4469422"/>
                  <a:ext cx="214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5" name="Ink 134">
                  <a:extLst>
                    <a:ext uri="{FF2B5EF4-FFF2-40B4-BE49-F238E27FC236}">
                      <a16:creationId xmlns:a16="http://schemas.microsoft.com/office/drawing/2014/main" id="{DDA0BA87-BB7A-744E-D808-D8A34823BFAF}"/>
                    </a:ext>
                  </a:extLst>
                </p14:cNvPr>
                <p14:cNvContentPartPr/>
                <p14:nvPr/>
              </p14:nvContentPartPr>
              <p14:xfrm>
                <a:off x="9548932" y="4344862"/>
                <a:ext cx="66240" cy="275040"/>
              </p14:xfrm>
            </p:contentPart>
          </mc:Choice>
          <mc:Fallback xmlns="">
            <p:pic>
              <p:nvPicPr>
                <p:cNvPr id="135" name="Ink 134">
                  <a:extLst>
                    <a:ext uri="{FF2B5EF4-FFF2-40B4-BE49-F238E27FC236}">
                      <a16:creationId xmlns:a16="http://schemas.microsoft.com/office/drawing/2014/main" id="{DDA0BA87-BB7A-744E-D808-D8A34823BFAF}"/>
                    </a:ext>
                  </a:extLst>
                </p:cNvPr>
                <p:cNvPicPr/>
                <p:nvPr/>
              </p:nvPicPr>
              <p:blipFill>
                <a:blip r:embed="rId261"/>
                <a:stretch>
                  <a:fillRect/>
                </a:stretch>
              </p:blipFill>
              <p:spPr>
                <a:xfrm>
                  <a:off x="9540292" y="4336222"/>
                  <a:ext cx="838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6" name="Ink 135">
                  <a:extLst>
                    <a:ext uri="{FF2B5EF4-FFF2-40B4-BE49-F238E27FC236}">
                      <a16:creationId xmlns:a16="http://schemas.microsoft.com/office/drawing/2014/main" id="{54E226C2-48DF-5957-142E-3B86EB4CEE61}"/>
                    </a:ext>
                  </a:extLst>
                </p14:cNvPr>
                <p14:cNvContentPartPr/>
                <p14:nvPr/>
              </p14:nvContentPartPr>
              <p14:xfrm>
                <a:off x="9634972" y="4451782"/>
                <a:ext cx="97920" cy="183960"/>
              </p14:xfrm>
            </p:contentPart>
          </mc:Choice>
          <mc:Fallback xmlns="">
            <p:pic>
              <p:nvPicPr>
                <p:cNvPr id="136" name="Ink 135">
                  <a:extLst>
                    <a:ext uri="{FF2B5EF4-FFF2-40B4-BE49-F238E27FC236}">
                      <a16:creationId xmlns:a16="http://schemas.microsoft.com/office/drawing/2014/main" id="{54E226C2-48DF-5957-142E-3B86EB4CEE61}"/>
                    </a:ext>
                  </a:extLst>
                </p:cNvPr>
                <p:cNvPicPr/>
                <p:nvPr/>
              </p:nvPicPr>
              <p:blipFill>
                <a:blip r:embed="rId263"/>
                <a:stretch>
                  <a:fillRect/>
                </a:stretch>
              </p:blipFill>
              <p:spPr>
                <a:xfrm>
                  <a:off x="9625972" y="4443142"/>
                  <a:ext cx="115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8" name="Ink 137">
                  <a:extLst>
                    <a:ext uri="{FF2B5EF4-FFF2-40B4-BE49-F238E27FC236}">
                      <a16:creationId xmlns:a16="http://schemas.microsoft.com/office/drawing/2014/main" id="{3FC47D8E-D3D7-8AF0-1D07-25F5B62130A1}"/>
                    </a:ext>
                  </a:extLst>
                </p14:cNvPr>
                <p14:cNvContentPartPr/>
                <p14:nvPr/>
              </p14:nvContentPartPr>
              <p14:xfrm>
                <a:off x="10217092" y="4316422"/>
                <a:ext cx="25560" cy="201960"/>
              </p14:xfrm>
            </p:contentPart>
          </mc:Choice>
          <mc:Fallback xmlns="">
            <p:pic>
              <p:nvPicPr>
                <p:cNvPr id="138" name="Ink 137">
                  <a:extLst>
                    <a:ext uri="{FF2B5EF4-FFF2-40B4-BE49-F238E27FC236}">
                      <a16:creationId xmlns:a16="http://schemas.microsoft.com/office/drawing/2014/main" id="{3FC47D8E-D3D7-8AF0-1D07-25F5B62130A1}"/>
                    </a:ext>
                  </a:extLst>
                </p:cNvPr>
                <p:cNvPicPr/>
                <p:nvPr/>
              </p:nvPicPr>
              <p:blipFill>
                <a:blip r:embed="rId265"/>
                <a:stretch>
                  <a:fillRect/>
                </a:stretch>
              </p:blipFill>
              <p:spPr>
                <a:xfrm>
                  <a:off x="10208452" y="4307782"/>
                  <a:ext cx="43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9" name="Ink 138">
                  <a:extLst>
                    <a:ext uri="{FF2B5EF4-FFF2-40B4-BE49-F238E27FC236}">
                      <a16:creationId xmlns:a16="http://schemas.microsoft.com/office/drawing/2014/main" id="{4F7507BE-4D75-46F5-19CE-741BDE2AAB7A}"/>
                    </a:ext>
                  </a:extLst>
                </p14:cNvPr>
                <p14:cNvContentPartPr/>
                <p14:nvPr/>
              </p14:nvContentPartPr>
              <p14:xfrm>
                <a:off x="10330852" y="4367902"/>
                <a:ext cx="101520" cy="124200"/>
              </p14:xfrm>
            </p:contentPart>
          </mc:Choice>
          <mc:Fallback xmlns="">
            <p:pic>
              <p:nvPicPr>
                <p:cNvPr id="139" name="Ink 138">
                  <a:extLst>
                    <a:ext uri="{FF2B5EF4-FFF2-40B4-BE49-F238E27FC236}">
                      <a16:creationId xmlns:a16="http://schemas.microsoft.com/office/drawing/2014/main" id="{4F7507BE-4D75-46F5-19CE-741BDE2AAB7A}"/>
                    </a:ext>
                  </a:extLst>
                </p:cNvPr>
                <p:cNvPicPr/>
                <p:nvPr/>
              </p:nvPicPr>
              <p:blipFill>
                <a:blip r:embed="rId267"/>
                <a:stretch>
                  <a:fillRect/>
                </a:stretch>
              </p:blipFill>
              <p:spPr>
                <a:xfrm>
                  <a:off x="10321852" y="4358902"/>
                  <a:ext cx="119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0" name="Ink 139">
                  <a:extLst>
                    <a:ext uri="{FF2B5EF4-FFF2-40B4-BE49-F238E27FC236}">
                      <a16:creationId xmlns:a16="http://schemas.microsoft.com/office/drawing/2014/main" id="{58650D91-3F6F-6F2C-BAC4-9BC4DAE50A27}"/>
                    </a:ext>
                  </a:extLst>
                </p14:cNvPr>
                <p14:cNvContentPartPr/>
                <p14:nvPr/>
              </p14:nvContentPartPr>
              <p14:xfrm>
                <a:off x="10489612" y="4375102"/>
                <a:ext cx="115560" cy="172800"/>
              </p14:xfrm>
            </p:contentPart>
          </mc:Choice>
          <mc:Fallback xmlns="">
            <p:pic>
              <p:nvPicPr>
                <p:cNvPr id="140" name="Ink 139">
                  <a:extLst>
                    <a:ext uri="{FF2B5EF4-FFF2-40B4-BE49-F238E27FC236}">
                      <a16:creationId xmlns:a16="http://schemas.microsoft.com/office/drawing/2014/main" id="{58650D91-3F6F-6F2C-BAC4-9BC4DAE50A27}"/>
                    </a:ext>
                  </a:extLst>
                </p:cNvPr>
                <p:cNvPicPr/>
                <p:nvPr/>
              </p:nvPicPr>
              <p:blipFill>
                <a:blip r:embed="rId269"/>
                <a:stretch>
                  <a:fillRect/>
                </a:stretch>
              </p:blipFill>
              <p:spPr>
                <a:xfrm>
                  <a:off x="10480612" y="4366102"/>
                  <a:ext cx="133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2" name="Ink 141">
                  <a:extLst>
                    <a:ext uri="{FF2B5EF4-FFF2-40B4-BE49-F238E27FC236}">
                      <a16:creationId xmlns:a16="http://schemas.microsoft.com/office/drawing/2014/main" id="{8672742A-DE14-F705-7B96-D9CC47E8BDEB}"/>
                    </a:ext>
                  </a:extLst>
                </p14:cNvPr>
                <p14:cNvContentPartPr/>
                <p14:nvPr/>
              </p14:nvContentPartPr>
              <p14:xfrm>
                <a:off x="10170292" y="4741222"/>
                <a:ext cx="155160" cy="161280"/>
              </p14:xfrm>
            </p:contentPart>
          </mc:Choice>
          <mc:Fallback xmlns="">
            <p:pic>
              <p:nvPicPr>
                <p:cNvPr id="142" name="Ink 141">
                  <a:extLst>
                    <a:ext uri="{FF2B5EF4-FFF2-40B4-BE49-F238E27FC236}">
                      <a16:creationId xmlns:a16="http://schemas.microsoft.com/office/drawing/2014/main" id="{8672742A-DE14-F705-7B96-D9CC47E8BDEB}"/>
                    </a:ext>
                  </a:extLst>
                </p:cNvPr>
                <p:cNvPicPr/>
                <p:nvPr/>
              </p:nvPicPr>
              <p:blipFill>
                <a:blip r:embed="rId271"/>
                <a:stretch>
                  <a:fillRect/>
                </a:stretch>
              </p:blipFill>
              <p:spPr>
                <a:xfrm>
                  <a:off x="10161292" y="4732222"/>
                  <a:ext cx="172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3" name="Ink 142">
                  <a:extLst>
                    <a:ext uri="{FF2B5EF4-FFF2-40B4-BE49-F238E27FC236}">
                      <a16:creationId xmlns:a16="http://schemas.microsoft.com/office/drawing/2014/main" id="{40EEEB48-C9FB-07D0-BE49-DD4EF8BB1217}"/>
                    </a:ext>
                  </a:extLst>
                </p14:cNvPr>
                <p14:cNvContentPartPr/>
                <p14:nvPr/>
              </p14:nvContentPartPr>
              <p14:xfrm>
                <a:off x="10241932" y="4682182"/>
                <a:ext cx="306720" cy="183600"/>
              </p14:xfrm>
            </p:contentPart>
          </mc:Choice>
          <mc:Fallback xmlns="">
            <p:pic>
              <p:nvPicPr>
                <p:cNvPr id="143" name="Ink 142">
                  <a:extLst>
                    <a:ext uri="{FF2B5EF4-FFF2-40B4-BE49-F238E27FC236}">
                      <a16:creationId xmlns:a16="http://schemas.microsoft.com/office/drawing/2014/main" id="{40EEEB48-C9FB-07D0-BE49-DD4EF8BB1217}"/>
                    </a:ext>
                  </a:extLst>
                </p:cNvPr>
                <p:cNvPicPr/>
                <p:nvPr/>
              </p:nvPicPr>
              <p:blipFill>
                <a:blip r:embed="rId273"/>
                <a:stretch>
                  <a:fillRect/>
                </a:stretch>
              </p:blipFill>
              <p:spPr>
                <a:xfrm>
                  <a:off x="10233292" y="4673542"/>
                  <a:ext cx="324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8" name="Ink 147">
                  <a:extLst>
                    <a:ext uri="{FF2B5EF4-FFF2-40B4-BE49-F238E27FC236}">
                      <a16:creationId xmlns:a16="http://schemas.microsoft.com/office/drawing/2014/main" id="{1346EF5C-161D-104D-04A3-114E2A846093}"/>
                    </a:ext>
                  </a:extLst>
                </p14:cNvPr>
                <p14:cNvContentPartPr/>
                <p14:nvPr/>
              </p14:nvContentPartPr>
              <p14:xfrm>
                <a:off x="6722212" y="2203942"/>
                <a:ext cx="410760" cy="352080"/>
              </p14:xfrm>
            </p:contentPart>
          </mc:Choice>
          <mc:Fallback xmlns="">
            <p:pic>
              <p:nvPicPr>
                <p:cNvPr id="148" name="Ink 147">
                  <a:extLst>
                    <a:ext uri="{FF2B5EF4-FFF2-40B4-BE49-F238E27FC236}">
                      <a16:creationId xmlns:a16="http://schemas.microsoft.com/office/drawing/2014/main" id="{1346EF5C-161D-104D-04A3-114E2A846093}"/>
                    </a:ext>
                  </a:extLst>
                </p:cNvPr>
                <p:cNvPicPr/>
                <p:nvPr/>
              </p:nvPicPr>
              <p:blipFill>
                <a:blip r:embed="rId275"/>
                <a:stretch>
                  <a:fillRect/>
                </a:stretch>
              </p:blipFill>
              <p:spPr>
                <a:xfrm>
                  <a:off x="6713212" y="2195302"/>
                  <a:ext cx="4284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9" name="Ink 148">
                  <a:extLst>
                    <a:ext uri="{FF2B5EF4-FFF2-40B4-BE49-F238E27FC236}">
                      <a16:creationId xmlns:a16="http://schemas.microsoft.com/office/drawing/2014/main" id="{635D790F-5FF6-7C82-F904-1EA8C2727A20}"/>
                    </a:ext>
                  </a:extLst>
                </p14:cNvPr>
                <p14:cNvContentPartPr/>
                <p14:nvPr/>
              </p14:nvContentPartPr>
              <p14:xfrm>
                <a:off x="7050172" y="2364142"/>
                <a:ext cx="134640" cy="127440"/>
              </p14:xfrm>
            </p:contentPart>
          </mc:Choice>
          <mc:Fallback xmlns="">
            <p:pic>
              <p:nvPicPr>
                <p:cNvPr id="149" name="Ink 148">
                  <a:extLst>
                    <a:ext uri="{FF2B5EF4-FFF2-40B4-BE49-F238E27FC236}">
                      <a16:creationId xmlns:a16="http://schemas.microsoft.com/office/drawing/2014/main" id="{635D790F-5FF6-7C82-F904-1EA8C2727A20}"/>
                    </a:ext>
                  </a:extLst>
                </p:cNvPr>
                <p:cNvPicPr/>
                <p:nvPr/>
              </p:nvPicPr>
              <p:blipFill>
                <a:blip r:embed="rId277"/>
                <a:stretch>
                  <a:fillRect/>
                </a:stretch>
              </p:blipFill>
              <p:spPr>
                <a:xfrm>
                  <a:off x="7041172" y="2355502"/>
                  <a:ext cx="152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0" name="Ink 149">
                  <a:extLst>
                    <a:ext uri="{FF2B5EF4-FFF2-40B4-BE49-F238E27FC236}">
                      <a16:creationId xmlns:a16="http://schemas.microsoft.com/office/drawing/2014/main" id="{1C3D8ACD-DC8D-D2E7-07CA-1F1026CD3A0C}"/>
                    </a:ext>
                  </a:extLst>
                </p14:cNvPr>
                <p14:cNvContentPartPr/>
                <p14:nvPr/>
              </p14:nvContentPartPr>
              <p14:xfrm>
                <a:off x="7177972" y="2277022"/>
                <a:ext cx="130680" cy="178200"/>
              </p14:xfrm>
            </p:contentPart>
          </mc:Choice>
          <mc:Fallback xmlns="">
            <p:pic>
              <p:nvPicPr>
                <p:cNvPr id="150" name="Ink 149">
                  <a:extLst>
                    <a:ext uri="{FF2B5EF4-FFF2-40B4-BE49-F238E27FC236}">
                      <a16:creationId xmlns:a16="http://schemas.microsoft.com/office/drawing/2014/main" id="{1C3D8ACD-DC8D-D2E7-07CA-1F1026CD3A0C}"/>
                    </a:ext>
                  </a:extLst>
                </p:cNvPr>
                <p:cNvPicPr/>
                <p:nvPr/>
              </p:nvPicPr>
              <p:blipFill>
                <a:blip r:embed="rId279"/>
                <a:stretch>
                  <a:fillRect/>
                </a:stretch>
              </p:blipFill>
              <p:spPr>
                <a:xfrm>
                  <a:off x="7169332" y="2268382"/>
                  <a:ext cx="148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1" name="Ink 150">
                  <a:extLst>
                    <a:ext uri="{FF2B5EF4-FFF2-40B4-BE49-F238E27FC236}">
                      <a16:creationId xmlns:a16="http://schemas.microsoft.com/office/drawing/2014/main" id="{6EAEFE38-71A1-561D-BAF8-BA7B06A74694}"/>
                    </a:ext>
                  </a:extLst>
                </p14:cNvPr>
                <p14:cNvContentPartPr/>
                <p14:nvPr/>
              </p14:nvContentPartPr>
              <p14:xfrm>
                <a:off x="7272292" y="2233462"/>
                <a:ext cx="110160" cy="172440"/>
              </p14:xfrm>
            </p:contentPart>
          </mc:Choice>
          <mc:Fallback xmlns="">
            <p:pic>
              <p:nvPicPr>
                <p:cNvPr id="151" name="Ink 150">
                  <a:extLst>
                    <a:ext uri="{FF2B5EF4-FFF2-40B4-BE49-F238E27FC236}">
                      <a16:creationId xmlns:a16="http://schemas.microsoft.com/office/drawing/2014/main" id="{6EAEFE38-71A1-561D-BAF8-BA7B06A74694}"/>
                    </a:ext>
                  </a:extLst>
                </p:cNvPr>
                <p:cNvPicPr/>
                <p:nvPr/>
              </p:nvPicPr>
              <p:blipFill>
                <a:blip r:embed="rId281"/>
                <a:stretch>
                  <a:fillRect/>
                </a:stretch>
              </p:blipFill>
              <p:spPr>
                <a:xfrm>
                  <a:off x="7263292" y="2224822"/>
                  <a:ext cx="127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2" name="Ink 151">
                  <a:extLst>
                    <a:ext uri="{FF2B5EF4-FFF2-40B4-BE49-F238E27FC236}">
                      <a16:creationId xmlns:a16="http://schemas.microsoft.com/office/drawing/2014/main" id="{68F3782A-7109-F59E-1A01-328681708FDC}"/>
                    </a:ext>
                  </a:extLst>
                </p14:cNvPr>
                <p14:cNvContentPartPr/>
                <p14:nvPr/>
              </p14:nvContentPartPr>
              <p14:xfrm>
                <a:off x="7375252" y="2247502"/>
                <a:ext cx="78840" cy="128160"/>
              </p14:xfrm>
            </p:contentPart>
          </mc:Choice>
          <mc:Fallback xmlns="">
            <p:pic>
              <p:nvPicPr>
                <p:cNvPr id="152" name="Ink 151">
                  <a:extLst>
                    <a:ext uri="{FF2B5EF4-FFF2-40B4-BE49-F238E27FC236}">
                      <a16:creationId xmlns:a16="http://schemas.microsoft.com/office/drawing/2014/main" id="{68F3782A-7109-F59E-1A01-328681708FDC}"/>
                    </a:ext>
                  </a:extLst>
                </p:cNvPr>
                <p:cNvPicPr/>
                <p:nvPr/>
              </p:nvPicPr>
              <p:blipFill>
                <a:blip r:embed="rId283"/>
                <a:stretch>
                  <a:fillRect/>
                </a:stretch>
              </p:blipFill>
              <p:spPr>
                <a:xfrm>
                  <a:off x="7366612" y="2238862"/>
                  <a:ext cx="96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3" name="Ink 152">
                  <a:extLst>
                    <a:ext uri="{FF2B5EF4-FFF2-40B4-BE49-F238E27FC236}">
                      <a16:creationId xmlns:a16="http://schemas.microsoft.com/office/drawing/2014/main" id="{794BEBD2-5CF2-0EB7-9A71-BBD5BC97A46B}"/>
                    </a:ext>
                  </a:extLst>
                </p14:cNvPr>
                <p14:cNvContentPartPr/>
                <p14:nvPr/>
              </p14:nvContentPartPr>
              <p14:xfrm>
                <a:off x="7463812" y="1877782"/>
                <a:ext cx="138240" cy="628560"/>
              </p14:xfrm>
            </p:contentPart>
          </mc:Choice>
          <mc:Fallback xmlns="">
            <p:pic>
              <p:nvPicPr>
                <p:cNvPr id="153" name="Ink 152">
                  <a:extLst>
                    <a:ext uri="{FF2B5EF4-FFF2-40B4-BE49-F238E27FC236}">
                      <a16:creationId xmlns:a16="http://schemas.microsoft.com/office/drawing/2014/main" id="{794BEBD2-5CF2-0EB7-9A71-BBD5BC97A46B}"/>
                    </a:ext>
                  </a:extLst>
                </p:cNvPr>
                <p:cNvPicPr/>
                <p:nvPr/>
              </p:nvPicPr>
              <p:blipFill>
                <a:blip r:embed="rId285"/>
                <a:stretch>
                  <a:fillRect/>
                </a:stretch>
              </p:blipFill>
              <p:spPr>
                <a:xfrm>
                  <a:off x="7455172" y="1869142"/>
                  <a:ext cx="15588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4" name="Ink 153">
                  <a:extLst>
                    <a:ext uri="{FF2B5EF4-FFF2-40B4-BE49-F238E27FC236}">
                      <a16:creationId xmlns:a16="http://schemas.microsoft.com/office/drawing/2014/main" id="{3590C692-F763-FF4C-9BB2-59FF3ED9B76D}"/>
                    </a:ext>
                  </a:extLst>
                </p14:cNvPr>
                <p14:cNvContentPartPr/>
                <p14:nvPr/>
              </p14:nvContentPartPr>
              <p14:xfrm>
                <a:off x="7462372" y="2207902"/>
                <a:ext cx="267480" cy="111960"/>
              </p14:xfrm>
            </p:contentPart>
          </mc:Choice>
          <mc:Fallback xmlns="">
            <p:pic>
              <p:nvPicPr>
                <p:cNvPr id="154" name="Ink 153">
                  <a:extLst>
                    <a:ext uri="{FF2B5EF4-FFF2-40B4-BE49-F238E27FC236}">
                      <a16:creationId xmlns:a16="http://schemas.microsoft.com/office/drawing/2014/main" id="{3590C692-F763-FF4C-9BB2-59FF3ED9B76D}"/>
                    </a:ext>
                  </a:extLst>
                </p:cNvPr>
                <p:cNvPicPr/>
                <p:nvPr/>
              </p:nvPicPr>
              <p:blipFill>
                <a:blip r:embed="rId287"/>
                <a:stretch>
                  <a:fillRect/>
                </a:stretch>
              </p:blipFill>
              <p:spPr>
                <a:xfrm>
                  <a:off x="7453732" y="2199262"/>
                  <a:ext cx="285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5" name="Ink 154">
                  <a:extLst>
                    <a:ext uri="{FF2B5EF4-FFF2-40B4-BE49-F238E27FC236}">
                      <a16:creationId xmlns:a16="http://schemas.microsoft.com/office/drawing/2014/main" id="{B09DC19F-89D0-C753-0D79-C52935F960FB}"/>
                    </a:ext>
                  </a:extLst>
                </p14:cNvPr>
                <p14:cNvContentPartPr/>
                <p14:nvPr/>
              </p14:nvContentPartPr>
              <p14:xfrm>
                <a:off x="7633012" y="2162182"/>
                <a:ext cx="27720" cy="167400"/>
              </p14:xfrm>
            </p:contentPart>
          </mc:Choice>
          <mc:Fallback xmlns="">
            <p:pic>
              <p:nvPicPr>
                <p:cNvPr id="155" name="Ink 154">
                  <a:extLst>
                    <a:ext uri="{FF2B5EF4-FFF2-40B4-BE49-F238E27FC236}">
                      <a16:creationId xmlns:a16="http://schemas.microsoft.com/office/drawing/2014/main" id="{B09DC19F-89D0-C753-0D79-C52935F960FB}"/>
                    </a:ext>
                  </a:extLst>
                </p:cNvPr>
                <p:cNvPicPr/>
                <p:nvPr/>
              </p:nvPicPr>
              <p:blipFill>
                <a:blip r:embed="rId289"/>
                <a:stretch>
                  <a:fillRect/>
                </a:stretch>
              </p:blipFill>
              <p:spPr>
                <a:xfrm>
                  <a:off x="7624372" y="2153542"/>
                  <a:ext cx="453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6" name="Ink 155">
                  <a:extLst>
                    <a:ext uri="{FF2B5EF4-FFF2-40B4-BE49-F238E27FC236}">
                      <a16:creationId xmlns:a16="http://schemas.microsoft.com/office/drawing/2014/main" id="{A2B09547-8F24-49F4-6704-1A3D4A884989}"/>
                    </a:ext>
                  </a:extLst>
                </p14:cNvPr>
                <p14:cNvContentPartPr/>
                <p14:nvPr/>
              </p14:nvContentPartPr>
              <p14:xfrm>
                <a:off x="7659652" y="2019262"/>
                <a:ext cx="174960" cy="150480"/>
              </p14:xfrm>
            </p:contentPart>
          </mc:Choice>
          <mc:Fallback xmlns="">
            <p:pic>
              <p:nvPicPr>
                <p:cNvPr id="156" name="Ink 155">
                  <a:extLst>
                    <a:ext uri="{FF2B5EF4-FFF2-40B4-BE49-F238E27FC236}">
                      <a16:creationId xmlns:a16="http://schemas.microsoft.com/office/drawing/2014/main" id="{A2B09547-8F24-49F4-6704-1A3D4A884989}"/>
                    </a:ext>
                  </a:extLst>
                </p:cNvPr>
                <p:cNvPicPr/>
                <p:nvPr/>
              </p:nvPicPr>
              <p:blipFill>
                <a:blip r:embed="rId291"/>
                <a:stretch>
                  <a:fillRect/>
                </a:stretch>
              </p:blipFill>
              <p:spPr>
                <a:xfrm>
                  <a:off x="7650652" y="2010622"/>
                  <a:ext cx="192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7" name="Ink 156">
                  <a:extLst>
                    <a:ext uri="{FF2B5EF4-FFF2-40B4-BE49-F238E27FC236}">
                      <a16:creationId xmlns:a16="http://schemas.microsoft.com/office/drawing/2014/main" id="{F5CA781D-C961-915A-5523-9F71DEE4F5EF}"/>
                    </a:ext>
                  </a:extLst>
                </p14:cNvPr>
                <p14:cNvContentPartPr/>
                <p14:nvPr/>
              </p14:nvContentPartPr>
              <p14:xfrm>
                <a:off x="6802852" y="2433982"/>
                <a:ext cx="1585800" cy="416520"/>
              </p14:xfrm>
            </p:contentPart>
          </mc:Choice>
          <mc:Fallback xmlns="">
            <p:pic>
              <p:nvPicPr>
                <p:cNvPr id="157" name="Ink 156">
                  <a:extLst>
                    <a:ext uri="{FF2B5EF4-FFF2-40B4-BE49-F238E27FC236}">
                      <a16:creationId xmlns:a16="http://schemas.microsoft.com/office/drawing/2014/main" id="{F5CA781D-C961-915A-5523-9F71DEE4F5EF}"/>
                    </a:ext>
                  </a:extLst>
                </p:cNvPr>
                <p:cNvPicPr/>
                <p:nvPr/>
              </p:nvPicPr>
              <p:blipFill>
                <a:blip r:embed="rId293"/>
                <a:stretch>
                  <a:fillRect/>
                </a:stretch>
              </p:blipFill>
              <p:spPr>
                <a:xfrm>
                  <a:off x="6794212" y="2425342"/>
                  <a:ext cx="1603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58" name="Ink 157">
                  <a:extLst>
                    <a:ext uri="{FF2B5EF4-FFF2-40B4-BE49-F238E27FC236}">
                      <a16:creationId xmlns:a16="http://schemas.microsoft.com/office/drawing/2014/main" id="{1EA08584-4A3F-F134-E190-889A8A9E0168}"/>
                    </a:ext>
                  </a:extLst>
                </p14:cNvPr>
                <p14:cNvContentPartPr/>
                <p14:nvPr/>
              </p14:nvContentPartPr>
              <p14:xfrm>
                <a:off x="6644452" y="2207902"/>
                <a:ext cx="192240" cy="744480"/>
              </p14:xfrm>
            </p:contentPart>
          </mc:Choice>
          <mc:Fallback xmlns="">
            <p:pic>
              <p:nvPicPr>
                <p:cNvPr id="158" name="Ink 157">
                  <a:extLst>
                    <a:ext uri="{FF2B5EF4-FFF2-40B4-BE49-F238E27FC236}">
                      <a16:creationId xmlns:a16="http://schemas.microsoft.com/office/drawing/2014/main" id="{1EA08584-4A3F-F134-E190-889A8A9E0168}"/>
                    </a:ext>
                  </a:extLst>
                </p:cNvPr>
                <p:cNvPicPr/>
                <p:nvPr/>
              </p:nvPicPr>
              <p:blipFill>
                <a:blip r:embed="rId295"/>
                <a:stretch>
                  <a:fillRect/>
                </a:stretch>
              </p:blipFill>
              <p:spPr>
                <a:xfrm>
                  <a:off x="6635812" y="2198902"/>
                  <a:ext cx="20988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59" name="Ink 158">
                  <a:extLst>
                    <a:ext uri="{FF2B5EF4-FFF2-40B4-BE49-F238E27FC236}">
                      <a16:creationId xmlns:a16="http://schemas.microsoft.com/office/drawing/2014/main" id="{4D4ECD22-A2BD-E341-B0D2-4024E77E08D4}"/>
                    </a:ext>
                  </a:extLst>
                </p14:cNvPr>
                <p14:cNvContentPartPr/>
                <p14:nvPr/>
              </p14:nvContentPartPr>
              <p14:xfrm>
                <a:off x="6631132" y="1647022"/>
                <a:ext cx="1465200" cy="897840"/>
              </p14:xfrm>
            </p:contentPart>
          </mc:Choice>
          <mc:Fallback xmlns="">
            <p:pic>
              <p:nvPicPr>
                <p:cNvPr id="159" name="Ink 158">
                  <a:extLst>
                    <a:ext uri="{FF2B5EF4-FFF2-40B4-BE49-F238E27FC236}">
                      <a16:creationId xmlns:a16="http://schemas.microsoft.com/office/drawing/2014/main" id="{4D4ECD22-A2BD-E341-B0D2-4024E77E08D4}"/>
                    </a:ext>
                  </a:extLst>
                </p:cNvPr>
                <p:cNvPicPr/>
                <p:nvPr/>
              </p:nvPicPr>
              <p:blipFill>
                <a:blip r:embed="rId297"/>
                <a:stretch>
                  <a:fillRect/>
                </a:stretch>
              </p:blipFill>
              <p:spPr>
                <a:xfrm>
                  <a:off x="6622492" y="1638382"/>
                  <a:ext cx="1482840" cy="915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1" name="Ink 160">
                  <a:extLst>
                    <a:ext uri="{FF2B5EF4-FFF2-40B4-BE49-F238E27FC236}">
                      <a16:creationId xmlns:a16="http://schemas.microsoft.com/office/drawing/2014/main" id="{F73C8B4B-C810-28B9-491F-E9E69CF51860}"/>
                    </a:ext>
                  </a:extLst>
                </p14:cNvPr>
                <p14:cNvContentPartPr/>
                <p14:nvPr/>
              </p14:nvContentPartPr>
              <p14:xfrm>
                <a:off x="6772972" y="2703262"/>
                <a:ext cx="419760" cy="1569600"/>
              </p14:xfrm>
            </p:contentPart>
          </mc:Choice>
          <mc:Fallback xmlns="">
            <p:pic>
              <p:nvPicPr>
                <p:cNvPr id="161" name="Ink 160">
                  <a:extLst>
                    <a:ext uri="{FF2B5EF4-FFF2-40B4-BE49-F238E27FC236}">
                      <a16:creationId xmlns:a16="http://schemas.microsoft.com/office/drawing/2014/main" id="{F73C8B4B-C810-28B9-491F-E9E69CF51860}"/>
                    </a:ext>
                  </a:extLst>
                </p:cNvPr>
                <p:cNvPicPr/>
                <p:nvPr/>
              </p:nvPicPr>
              <p:blipFill>
                <a:blip r:embed="rId299"/>
                <a:stretch>
                  <a:fillRect/>
                </a:stretch>
              </p:blipFill>
              <p:spPr>
                <a:xfrm>
                  <a:off x="6764332" y="2694262"/>
                  <a:ext cx="437400" cy="1587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2" name="Ink 161">
                  <a:extLst>
                    <a:ext uri="{FF2B5EF4-FFF2-40B4-BE49-F238E27FC236}">
                      <a16:creationId xmlns:a16="http://schemas.microsoft.com/office/drawing/2014/main" id="{F4F466D9-BA30-89AC-92D1-799C13973743}"/>
                    </a:ext>
                  </a:extLst>
                </p14:cNvPr>
                <p14:cNvContentPartPr/>
                <p14:nvPr/>
              </p14:nvContentPartPr>
              <p14:xfrm>
                <a:off x="7139812" y="4116622"/>
                <a:ext cx="90360" cy="328320"/>
              </p14:xfrm>
            </p:contentPart>
          </mc:Choice>
          <mc:Fallback xmlns="">
            <p:pic>
              <p:nvPicPr>
                <p:cNvPr id="162" name="Ink 161">
                  <a:extLst>
                    <a:ext uri="{FF2B5EF4-FFF2-40B4-BE49-F238E27FC236}">
                      <a16:creationId xmlns:a16="http://schemas.microsoft.com/office/drawing/2014/main" id="{F4F466D9-BA30-89AC-92D1-799C13973743}"/>
                    </a:ext>
                  </a:extLst>
                </p:cNvPr>
                <p:cNvPicPr/>
                <p:nvPr/>
              </p:nvPicPr>
              <p:blipFill>
                <a:blip r:embed="rId301"/>
                <a:stretch>
                  <a:fillRect/>
                </a:stretch>
              </p:blipFill>
              <p:spPr>
                <a:xfrm>
                  <a:off x="7130812" y="4107622"/>
                  <a:ext cx="1080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4" name="Ink 163">
                  <a:extLst>
                    <a:ext uri="{FF2B5EF4-FFF2-40B4-BE49-F238E27FC236}">
                      <a16:creationId xmlns:a16="http://schemas.microsoft.com/office/drawing/2014/main" id="{329DBAAA-E279-BCFB-BE33-86A54DF253DB}"/>
                    </a:ext>
                  </a:extLst>
                </p14:cNvPr>
                <p14:cNvContentPartPr/>
                <p14:nvPr/>
              </p14:nvContentPartPr>
              <p14:xfrm>
                <a:off x="7228012" y="4735462"/>
                <a:ext cx="14040" cy="33120"/>
              </p14:xfrm>
            </p:contentPart>
          </mc:Choice>
          <mc:Fallback xmlns="">
            <p:pic>
              <p:nvPicPr>
                <p:cNvPr id="164" name="Ink 163">
                  <a:extLst>
                    <a:ext uri="{FF2B5EF4-FFF2-40B4-BE49-F238E27FC236}">
                      <a16:creationId xmlns:a16="http://schemas.microsoft.com/office/drawing/2014/main" id="{329DBAAA-E279-BCFB-BE33-86A54DF253DB}"/>
                    </a:ext>
                  </a:extLst>
                </p:cNvPr>
                <p:cNvPicPr/>
                <p:nvPr/>
              </p:nvPicPr>
              <p:blipFill>
                <a:blip r:embed="rId303"/>
                <a:stretch>
                  <a:fillRect/>
                </a:stretch>
              </p:blipFill>
              <p:spPr>
                <a:xfrm>
                  <a:off x="7219012" y="4726822"/>
                  <a:ext cx="31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5F0A3FCF-14FA-EC9E-D11B-BA6806D4B88F}"/>
                    </a:ext>
                  </a:extLst>
                </p14:cNvPr>
                <p14:cNvContentPartPr/>
                <p14:nvPr/>
              </p14:nvContentPartPr>
              <p14:xfrm>
                <a:off x="9179572" y="1023502"/>
                <a:ext cx="373320" cy="204120"/>
              </p14:xfrm>
            </p:contentPart>
          </mc:Choice>
          <mc:Fallback xmlns="">
            <p:pic>
              <p:nvPicPr>
                <p:cNvPr id="180" name="Ink 179">
                  <a:extLst>
                    <a:ext uri="{FF2B5EF4-FFF2-40B4-BE49-F238E27FC236}">
                      <a16:creationId xmlns:a16="http://schemas.microsoft.com/office/drawing/2014/main" id="{5F0A3FCF-14FA-EC9E-D11B-BA6806D4B88F}"/>
                    </a:ext>
                  </a:extLst>
                </p:cNvPr>
                <p:cNvPicPr/>
                <p:nvPr/>
              </p:nvPicPr>
              <p:blipFill>
                <a:blip r:embed="rId305"/>
                <a:stretch>
                  <a:fillRect/>
                </a:stretch>
              </p:blipFill>
              <p:spPr>
                <a:xfrm>
                  <a:off x="9170932" y="1014502"/>
                  <a:ext cx="390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561227F9-512C-AC98-5DD8-7FE18A843C46}"/>
                    </a:ext>
                  </a:extLst>
                </p14:cNvPr>
                <p14:cNvContentPartPr/>
                <p14:nvPr/>
              </p14:nvContentPartPr>
              <p14:xfrm>
                <a:off x="9649372" y="600142"/>
                <a:ext cx="252360" cy="456480"/>
              </p14:xfrm>
            </p:contentPart>
          </mc:Choice>
          <mc:Fallback xmlns="">
            <p:pic>
              <p:nvPicPr>
                <p:cNvPr id="181" name="Ink 180">
                  <a:extLst>
                    <a:ext uri="{FF2B5EF4-FFF2-40B4-BE49-F238E27FC236}">
                      <a16:creationId xmlns:a16="http://schemas.microsoft.com/office/drawing/2014/main" id="{561227F9-512C-AC98-5DD8-7FE18A843C46}"/>
                    </a:ext>
                  </a:extLst>
                </p:cNvPr>
                <p:cNvPicPr/>
                <p:nvPr/>
              </p:nvPicPr>
              <p:blipFill>
                <a:blip r:embed="rId307"/>
                <a:stretch>
                  <a:fillRect/>
                </a:stretch>
              </p:blipFill>
              <p:spPr>
                <a:xfrm>
                  <a:off x="9640732" y="591502"/>
                  <a:ext cx="2700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2" name="Ink 181">
                  <a:extLst>
                    <a:ext uri="{FF2B5EF4-FFF2-40B4-BE49-F238E27FC236}">
                      <a16:creationId xmlns:a16="http://schemas.microsoft.com/office/drawing/2014/main" id="{53289F84-9733-2C24-F82E-05619FFB33C4}"/>
                    </a:ext>
                  </a:extLst>
                </p14:cNvPr>
                <p14:cNvContentPartPr/>
                <p14:nvPr/>
              </p14:nvContentPartPr>
              <p14:xfrm>
                <a:off x="9885532" y="837382"/>
                <a:ext cx="117000" cy="177480"/>
              </p14:xfrm>
            </p:contentPart>
          </mc:Choice>
          <mc:Fallback xmlns="">
            <p:pic>
              <p:nvPicPr>
                <p:cNvPr id="182" name="Ink 181">
                  <a:extLst>
                    <a:ext uri="{FF2B5EF4-FFF2-40B4-BE49-F238E27FC236}">
                      <a16:creationId xmlns:a16="http://schemas.microsoft.com/office/drawing/2014/main" id="{53289F84-9733-2C24-F82E-05619FFB33C4}"/>
                    </a:ext>
                  </a:extLst>
                </p:cNvPr>
                <p:cNvPicPr/>
                <p:nvPr/>
              </p:nvPicPr>
              <p:blipFill>
                <a:blip r:embed="rId309"/>
                <a:stretch>
                  <a:fillRect/>
                </a:stretch>
              </p:blipFill>
              <p:spPr>
                <a:xfrm>
                  <a:off x="9876532" y="828382"/>
                  <a:ext cx="134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3" name="Ink 182">
                  <a:extLst>
                    <a:ext uri="{FF2B5EF4-FFF2-40B4-BE49-F238E27FC236}">
                      <a16:creationId xmlns:a16="http://schemas.microsoft.com/office/drawing/2014/main" id="{AF21F965-ACB9-1879-1F32-C4CE5BDA5600}"/>
                    </a:ext>
                  </a:extLst>
                </p14:cNvPr>
                <p14:cNvContentPartPr/>
                <p14:nvPr/>
              </p14:nvContentPartPr>
              <p14:xfrm>
                <a:off x="9898132" y="858982"/>
                <a:ext cx="98640" cy="200160"/>
              </p14:xfrm>
            </p:contentPart>
          </mc:Choice>
          <mc:Fallback xmlns="">
            <p:pic>
              <p:nvPicPr>
                <p:cNvPr id="183" name="Ink 182">
                  <a:extLst>
                    <a:ext uri="{FF2B5EF4-FFF2-40B4-BE49-F238E27FC236}">
                      <a16:creationId xmlns:a16="http://schemas.microsoft.com/office/drawing/2014/main" id="{AF21F965-ACB9-1879-1F32-C4CE5BDA5600}"/>
                    </a:ext>
                  </a:extLst>
                </p:cNvPr>
                <p:cNvPicPr/>
                <p:nvPr/>
              </p:nvPicPr>
              <p:blipFill>
                <a:blip r:embed="rId311"/>
                <a:stretch>
                  <a:fillRect/>
                </a:stretch>
              </p:blipFill>
              <p:spPr>
                <a:xfrm>
                  <a:off x="9889492" y="850342"/>
                  <a:ext cx="116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C7347726-727D-984C-DA8D-397C748FFA31}"/>
                    </a:ext>
                  </a:extLst>
                </p14:cNvPr>
                <p14:cNvContentPartPr/>
                <p14:nvPr/>
              </p14:nvContentPartPr>
              <p14:xfrm>
                <a:off x="10019812" y="819742"/>
                <a:ext cx="158400" cy="231480"/>
              </p14:xfrm>
            </p:contentPart>
          </mc:Choice>
          <mc:Fallback xmlns="">
            <p:pic>
              <p:nvPicPr>
                <p:cNvPr id="184" name="Ink 183">
                  <a:extLst>
                    <a:ext uri="{FF2B5EF4-FFF2-40B4-BE49-F238E27FC236}">
                      <a16:creationId xmlns:a16="http://schemas.microsoft.com/office/drawing/2014/main" id="{C7347726-727D-984C-DA8D-397C748FFA31}"/>
                    </a:ext>
                  </a:extLst>
                </p:cNvPr>
                <p:cNvPicPr/>
                <p:nvPr/>
              </p:nvPicPr>
              <p:blipFill>
                <a:blip r:embed="rId313"/>
                <a:stretch>
                  <a:fillRect/>
                </a:stretch>
              </p:blipFill>
              <p:spPr>
                <a:xfrm>
                  <a:off x="10011172" y="810742"/>
                  <a:ext cx="176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A88A2EAE-7839-AC1B-636F-213E2039D579}"/>
                    </a:ext>
                  </a:extLst>
                </p14:cNvPr>
                <p14:cNvContentPartPr/>
                <p14:nvPr/>
              </p14:nvContentPartPr>
              <p14:xfrm>
                <a:off x="10217812" y="627502"/>
                <a:ext cx="190800" cy="372240"/>
              </p14:xfrm>
            </p:contentPart>
          </mc:Choice>
          <mc:Fallback xmlns="">
            <p:pic>
              <p:nvPicPr>
                <p:cNvPr id="185" name="Ink 184">
                  <a:extLst>
                    <a:ext uri="{FF2B5EF4-FFF2-40B4-BE49-F238E27FC236}">
                      <a16:creationId xmlns:a16="http://schemas.microsoft.com/office/drawing/2014/main" id="{A88A2EAE-7839-AC1B-636F-213E2039D579}"/>
                    </a:ext>
                  </a:extLst>
                </p:cNvPr>
                <p:cNvPicPr/>
                <p:nvPr/>
              </p:nvPicPr>
              <p:blipFill>
                <a:blip r:embed="rId315"/>
                <a:stretch>
                  <a:fillRect/>
                </a:stretch>
              </p:blipFill>
              <p:spPr>
                <a:xfrm>
                  <a:off x="10209172" y="618502"/>
                  <a:ext cx="2084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8B11AC25-F5F7-662C-32CF-3DE625057835}"/>
                    </a:ext>
                  </a:extLst>
                </p14:cNvPr>
                <p14:cNvContentPartPr/>
                <p14:nvPr/>
              </p14:nvContentPartPr>
              <p14:xfrm>
                <a:off x="10367932" y="649462"/>
                <a:ext cx="183240" cy="290880"/>
              </p14:xfrm>
            </p:contentPart>
          </mc:Choice>
          <mc:Fallback xmlns="">
            <p:pic>
              <p:nvPicPr>
                <p:cNvPr id="186" name="Ink 185">
                  <a:extLst>
                    <a:ext uri="{FF2B5EF4-FFF2-40B4-BE49-F238E27FC236}">
                      <a16:creationId xmlns:a16="http://schemas.microsoft.com/office/drawing/2014/main" id="{8B11AC25-F5F7-662C-32CF-3DE625057835}"/>
                    </a:ext>
                  </a:extLst>
                </p:cNvPr>
                <p:cNvPicPr/>
                <p:nvPr/>
              </p:nvPicPr>
              <p:blipFill>
                <a:blip r:embed="rId317"/>
                <a:stretch>
                  <a:fillRect/>
                </a:stretch>
              </p:blipFill>
              <p:spPr>
                <a:xfrm>
                  <a:off x="10359292" y="640822"/>
                  <a:ext cx="2008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7" name="Ink 186">
                  <a:extLst>
                    <a:ext uri="{FF2B5EF4-FFF2-40B4-BE49-F238E27FC236}">
                      <a16:creationId xmlns:a16="http://schemas.microsoft.com/office/drawing/2014/main" id="{4108DBA1-3676-8C51-48FD-378DA3D37293}"/>
                    </a:ext>
                  </a:extLst>
                </p14:cNvPr>
                <p14:cNvContentPartPr/>
                <p14:nvPr/>
              </p14:nvContentPartPr>
              <p14:xfrm>
                <a:off x="10568812" y="832342"/>
                <a:ext cx="92880" cy="252000"/>
              </p14:xfrm>
            </p:contentPart>
          </mc:Choice>
          <mc:Fallback xmlns="">
            <p:pic>
              <p:nvPicPr>
                <p:cNvPr id="187" name="Ink 186">
                  <a:extLst>
                    <a:ext uri="{FF2B5EF4-FFF2-40B4-BE49-F238E27FC236}">
                      <a16:creationId xmlns:a16="http://schemas.microsoft.com/office/drawing/2014/main" id="{4108DBA1-3676-8C51-48FD-378DA3D37293}"/>
                    </a:ext>
                  </a:extLst>
                </p:cNvPr>
                <p:cNvPicPr/>
                <p:nvPr/>
              </p:nvPicPr>
              <p:blipFill>
                <a:blip r:embed="rId319"/>
                <a:stretch>
                  <a:fillRect/>
                </a:stretch>
              </p:blipFill>
              <p:spPr>
                <a:xfrm>
                  <a:off x="10559812" y="823342"/>
                  <a:ext cx="1105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8" name="Ink 187">
                  <a:extLst>
                    <a:ext uri="{FF2B5EF4-FFF2-40B4-BE49-F238E27FC236}">
                      <a16:creationId xmlns:a16="http://schemas.microsoft.com/office/drawing/2014/main" id="{103A489E-5C05-0D1D-176C-E7FA67FF8B54}"/>
                    </a:ext>
                  </a:extLst>
                </p14:cNvPr>
                <p14:cNvContentPartPr/>
                <p14:nvPr/>
              </p14:nvContentPartPr>
              <p14:xfrm>
                <a:off x="10365052" y="1134742"/>
                <a:ext cx="440640" cy="234720"/>
              </p14:xfrm>
            </p:contentPart>
          </mc:Choice>
          <mc:Fallback xmlns="">
            <p:pic>
              <p:nvPicPr>
                <p:cNvPr id="188" name="Ink 187">
                  <a:extLst>
                    <a:ext uri="{FF2B5EF4-FFF2-40B4-BE49-F238E27FC236}">
                      <a16:creationId xmlns:a16="http://schemas.microsoft.com/office/drawing/2014/main" id="{103A489E-5C05-0D1D-176C-E7FA67FF8B54}"/>
                    </a:ext>
                  </a:extLst>
                </p:cNvPr>
                <p:cNvPicPr/>
                <p:nvPr/>
              </p:nvPicPr>
              <p:blipFill>
                <a:blip r:embed="rId321"/>
                <a:stretch>
                  <a:fillRect/>
                </a:stretch>
              </p:blipFill>
              <p:spPr>
                <a:xfrm>
                  <a:off x="10356412" y="1126102"/>
                  <a:ext cx="458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9" name="Ink 188">
                  <a:extLst>
                    <a:ext uri="{FF2B5EF4-FFF2-40B4-BE49-F238E27FC236}">
                      <a16:creationId xmlns:a16="http://schemas.microsoft.com/office/drawing/2014/main" id="{A6A45014-99E6-8440-1C41-52A4A4E281B2}"/>
                    </a:ext>
                  </a:extLst>
                </p14:cNvPr>
                <p14:cNvContentPartPr/>
                <p14:nvPr/>
              </p14:nvContentPartPr>
              <p14:xfrm>
                <a:off x="10980652" y="1093702"/>
                <a:ext cx="154080" cy="181800"/>
              </p14:xfrm>
            </p:contentPart>
          </mc:Choice>
          <mc:Fallback xmlns="">
            <p:pic>
              <p:nvPicPr>
                <p:cNvPr id="189" name="Ink 188">
                  <a:extLst>
                    <a:ext uri="{FF2B5EF4-FFF2-40B4-BE49-F238E27FC236}">
                      <a16:creationId xmlns:a16="http://schemas.microsoft.com/office/drawing/2014/main" id="{A6A45014-99E6-8440-1C41-52A4A4E281B2}"/>
                    </a:ext>
                  </a:extLst>
                </p:cNvPr>
                <p:cNvPicPr/>
                <p:nvPr/>
              </p:nvPicPr>
              <p:blipFill>
                <a:blip r:embed="rId323"/>
                <a:stretch>
                  <a:fillRect/>
                </a:stretch>
              </p:blipFill>
              <p:spPr>
                <a:xfrm>
                  <a:off x="10971652" y="1085062"/>
                  <a:ext cx="17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0" name="Ink 189">
                  <a:extLst>
                    <a:ext uri="{FF2B5EF4-FFF2-40B4-BE49-F238E27FC236}">
                      <a16:creationId xmlns:a16="http://schemas.microsoft.com/office/drawing/2014/main" id="{E4D5FC8F-F87B-F30F-903B-69684745D874}"/>
                    </a:ext>
                  </a:extLst>
                </p14:cNvPr>
                <p14:cNvContentPartPr/>
                <p14:nvPr/>
              </p14:nvContentPartPr>
              <p14:xfrm>
                <a:off x="11168932" y="1098022"/>
                <a:ext cx="70560" cy="242640"/>
              </p14:xfrm>
            </p:contentPart>
          </mc:Choice>
          <mc:Fallback xmlns="">
            <p:pic>
              <p:nvPicPr>
                <p:cNvPr id="190" name="Ink 189">
                  <a:extLst>
                    <a:ext uri="{FF2B5EF4-FFF2-40B4-BE49-F238E27FC236}">
                      <a16:creationId xmlns:a16="http://schemas.microsoft.com/office/drawing/2014/main" id="{E4D5FC8F-F87B-F30F-903B-69684745D874}"/>
                    </a:ext>
                  </a:extLst>
                </p:cNvPr>
                <p:cNvPicPr/>
                <p:nvPr/>
              </p:nvPicPr>
              <p:blipFill>
                <a:blip r:embed="rId325"/>
                <a:stretch>
                  <a:fillRect/>
                </a:stretch>
              </p:blipFill>
              <p:spPr>
                <a:xfrm>
                  <a:off x="11159932" y="1089382"/>
                  <a:ext cx="88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1" name="Ink 190">
                  <a:extLst>
                    <a:ext uri="{FF2B5EF4-FFF2-40B4-BE49-F238E27FC236}">
                      <a16:creationId xmlns:a16="http://schemas.microsoft.com/office/drawing/2014/main" id="{DA0231DC-E415-34FF-4152-85924B88B0BF}"/>
                    </a:ext>
                  </a:extLst>
                </p14:cNvPr>
                <p14:cNvContentPartPr/>
                <p14:nvPr/>
              </p14:nvContentPartPr>
              <p14:xfrm>
                <a:off x="11224372" y="1109902"/>
                <a:ext cx="143640" cy="288720"/>
              </p14:xfrm>
            </p:contentPart>
          </mc:Choice>
          <mc:Fallback xmlns="">
            <p:pic>
              <p:nvPicPr>
                <p:cNvPr id="191" name="Ink 190">
                  <a:extLst>
                    <a:ext uri="{FF2B5EF4-FFF2-40B4-BE49-F238E27FC236}">
                      <a16:creationId xmlns:a16="http://schemas.microsoft.com/office/drawing/2014/main" id="{DA0231DC-E415-34FF-4152-85924B88B0BF}"/>
                    </a:ext>
                  </a:extLst>
                </p:cNvPr>
                <p:cNvPicPr/>
                <p:nvPr/>
              </p:nvPicPr>
              <p:blipFill>
                <a:blip r:embed="rId327"/>
                <a:stretch>
                  <a:fillRect/>
                </a:stretch>
              </p:blipFill>
              <p:spPr>
                <a:xfrm>
                  <a:off x="11215372" y="1100902"/>
                  <a:ext cx="1612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0904A54A-233E-FAD2-17CA-3029A8769A75}"/>
                    </a:ext>
                  </a:extLst>
                </p14:cNvPr>
                <p14:cNvContentPartPr/>
                <p14:nvPr/>
              </p14:nvContentPartPr>
              <p14:xfrm>
                <a:off x="8756932" y="2031502"/>
                <a:ext cx="670320" cy="110880"/>
              </p14:xfrm>
            </p:contentPart>
          </mc:Choice>
          <mc:Fallback xmlns="">
            <p:pic>
              <p:nvPicPr>
                <p:cNvPr id="193" name="Ink 192">
                  <a:extLst>
                    <a:ext uri="{FF2B5EF4-FFF2-40B4-BE49-F238E27FC236}">
                      <a16:creationId xmlns:a16="http://schemas.microsoft.com/office/drawing/2014/main" id="{0904A54A-233E-FAD2-17CA-3029A8769A75}"/>
                    </a:ext>
                  </a:extLst>
                </p:cNvPr>
                <p:cNvPicPr/>
                <p:nvPr/>
              </p:nvPicPr>
              <p:blipFill>
                <a:blip r:embed="rId329"/>
                <a:stretch>
                  <a:fillRect/>
                </a:stretch>
              </p:blipFill>
              <p:spPr>
                <a:xfrm>
                  <a:off x="8748292" y="2022862"/>
                  <a:ext cx="687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69C8D576-9314-D982-AF1F-A3AB08821E40}"/>
                    </a:ext>
                  </a:extLst>
                </p14:cNvPr>
                <p14:cNvContentPartPr/>
                <p14:nvPr/>
              </p14:nvContentPartPr>
              <p14:xfrm>
                <a:off x="10340572" y="1540462"/>
                <a:ext cx="732600" cy="55800"/>
              </p14:xfrm>
            </p:contentPart>
          </mc:Choice>
          <mc:Fallback xmlns="">
            <p:pic>
              <p:nvPicPr>
                <p:cNvPr id="194" name="Ink 193">
                  <a:extLst>
                    <a:ext uri="{FF2B5EF4-FFF2-40B4-BE49-F238E27FC236}">
                      <a16:creationId xmlns:a16="http://schemas.microsoft.com/office/drawing/2014/main" id="{69C8D576-9314-D982-AF1F-A3AB08821E40}"/>
                    </a:ext>
                  </a:extLst>
                </p:cNvPr>
                <p:cNvPicPr/>
                <p:nvPr/>
              </p:nvPicPr>
              <p:blipFill>
                <a:blip r:embed="rId331"/>
                <a:stretch>
                  <a:fillRect/>
                </a:stretch>
              </p:blipFill>
              <p:spPr>
                <a:xfrm>
                  <a:off x="10331572" y="1531462"/>
                  <a:ext cx="750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0ACC3130-BD1F-9CE0-B638-B5794E7E3B99}"/>
                    </a:ext>
                  </a:extLst>
                </p14:cNvPr>
                <p14:cNvContentPartPr/>
                <p14:nvPr/>
              </p14:nvContentPartPr>
              <p14:xfrm>
                <a:off x="10358932" y="1641622"/>
                <a:ext cx="520560" cy="95040"/>
              </p14:xfrm>
            </p:contentPart>
          </mc:Choice>
          <mc:Fallback xmlns="">
            <p:pic>
              <p:nvPicPr>
                <p:cNvPr id="195" name="Ink 194">
                  <a:extLst>
                    <a:ext uri="{FF2B5EF4-FFF2-40B4-BE49-F238E27FC236}">
                      <a16:creationId xmlns:a16="http://schemas.microsoft.com/office/drawing/2014/main" id="{0ACC3130-BD1F-9CE0-B638-B5794E7E3B99}"/>
                    </a:ext>
                  </a:extLst>
                </p:cNvPr>
                <p:cNvPicPr/>
                <p:nvPr/>
              </p:nvPicPr>
              <p:blipFill>
                <a:blip r:embed="rId333"/>
                <a:stretch>
                  <a:fillRect/>
                </a:stretch>
              </p:blipFill>
              <p:spPr>
                <a:xfrm>
                  <a:off x="10349932" y="1632982"/>
                  <a:ext cx="538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7" name="Ink 196">
                  <a:extLst>
                    <a:ext uri="{FF2B5EF4-FFF2-40B4-BE49-F238E27FC236}">
                      <a16:creationId xmlns:a16="http://schemas.microsoft.com/office/drawing/2014/main" id="{EB39A022-2D9F-7FF6-C386-F253E0C0157B}"/>
                    </a:ext>
                  </a:extLst>
                </p14:cNvPr>
                <p14:cNvContentPartPr/>
                <p14:nvPr/>
              </p14:nvContentPartPr>
              <p14:xfrm>
                <a:off x="10372972" y="3712702"/>
                <a:ext cx="84960" cy="360"/>
              </p14:xfrm>
            </p:contentPart>
          </mc:Choice>
          <mc:Fallback xmlns="">
            <p:pic>
              <p:nvPicPr>
                <p:cNvPr id="197" name="Ink 196">
                  <a:extLst>
                    <a:ext uri="{FF2B5EF4-FFF2-40B4-BE49-F238E27FC236}">
                      <a16:creationId xmlns:a16="http://schemas.microsoft.com/office/drawing/2014/main" id="{EB39A022-2D9F-7FF6-C386-F253E0C0157B}"/>
                    </a:ext>
                  </a:extLst>
                </p:cNvPr>
                <p:cNvPicPr/>
                <p:nvPr/>
              </p:nvPicPr>
              <p:blipFill>
                <a:blip r:embed="rId335"/>
                <a:stretch>
                  <a:fillRect/>
                </a:stretch>
              </p:blipFill>
              <p:spPr>
                <a:xfrm>
                  <a:off x="10363972" y="3703702"/>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8" name="Ink 197">
                  <a:extLst>
                    <a:ext uri="{FF2B5EF4-FFF2-40B4-BE49-F238E27FC236}">
                      <a16:creationId xmlns:a16="http://schemas.microsoft.com/office/drawing/2014/main" id="{51B04B14-9F6F-8129-12EC-08E6927B337F}"/>
                    </a:ext>
                  </a:extLst>
                </p14:cNvPr>
                <p14:cNvContentPartPr/>
                <p14:nvPr/>
              </p14:nvContentPartPr>
              <p14:xfrm>
                <a:off x="10385572" y="3792262"/>
                <a:ext cx="162720" cy="16560"/>
              </p14:xfrm>
            </p:contentPart>
          </mc:Choice>
          <mc:Fallback xmlns="">
            <p:pic>
              <p:nvPicPr>
                <p:cNvPr id="198" name="Ink 197">
                  <a:extLst>
                    <a:ext uri="{FF2B5EF4-FFF2-40B4-BE49-F238E27FC236}">
                      <a16:creationId xmlns:a16="http://schemas.microsoft.com/office/drawing/2014/main" id="{51B04B14-9F6F-8129-12EC-08E6927B337F}"/>
                    </a:ext>
                  </a:extLst>
                </p:cNvPr>
                <p:cNvPicPr/>
                <p:nvPr/>
              </p:nvPicPr>
              <p:blipFill>
                <a:blip r:embed="rId337"/>
                <a:stretch>
                  <a:fillRect/>
                </a:stretch>
              </p:blipFill>
              <p:spPr>
                <a:xfrm>
                  <a:off x="10376572" y="3783622"/>
                  <a:ext cx="180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0" name="Ink 199">
                  <a:extLst>
                    <a:ext uri="{FF2B5EF4-FFF2-40B4-BE49-F238E27FC236}">
                      <a16:creationId xmlns:a16="http://schemas.microsoft.com/office/drawing/2014/main" id="{EE07B957-D886-B8FC-5B4D-C53AF5E66921}"/>
                    </a:ext>
                  </a:extLst>
                </p14:cNvPr>
                <p14:cNvContentPartPr/>
                <p14:nvPr/>
              </p14:nvContentPartPr>
              <p14:xfrm>
                <a:off x="742252" y="2485102"/>
                <a:ext cx="1887480" cy="2657520"/>
              </p14:xfrm>
            </p:contentPart>
          </mc:Choice>
          <mc:Fallback xmlns="">
            <p:pic>
              <p:nvPicPr>
                <p:cNvPr id="200" name="Ink 199">
                  <a:extLst>
                    <a:ext uri="{FF2B5EF4-FFF2-40B4-BE49-F238E27FC236}">
                      <a16:creationId xmlns:a16="http://schemas.microsoft.com/office/drawing/2014/main" id="{EE07B957-D886-B8FC-5B4D-C53AF5E66921}"/>
                    </a:ext>
                  </a:extLst>
                </p:cNvPr>
                <p:cNvPicPr/>
                <p:nvPr/>
              </p:nvPicPr>
              <p:blipFill>
                <a:blip r:embed="rId339"/>
                <a:stretch>
                  <a:fillRect/>
                </a:stretch>
              </p:blipFill>
              <p:spPr>
                <a:xfrm>
                  <a:off x="733612" y="2476462"/>
                  <a:ext cx="1905120" cy="2675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1" name="Ink 200">
                  <a:extLst>
                    <a:ext uri="{FF2B5EF4-FFF2-40B4-BE49-F238E27FC236}">
                      <a16:creationId xmlns:a16="http://schemas.microsoft.com/office/drawing/2014/main" id="{14DA02B5-D617-472F-EE24-D16B010A2DC1}"/>
                    </a:ext>
                  </a:extLst>
                </p14:cNvPr>
                <p14:cNvContentPartPr/>
                <p14:nvPr/>
              </p14:nvContentPartPr>
              <p14:xfrm>
                <a:off x="1178212" y="2061742"/>
                <a:ext cx="1356480" cy="3512160"/>
              </p14:xfrm>
            </p:contentPart>
          </mc:Choice>
          <mc:Fallback xmlns="">
            <p:pic>
              <p:nvPicPr>
                <p:cNvPr id="201" name="Ink 200">
                  <a:extLst>
                    <a:ext uri="{FF2B5EF4-FFF2-40B4-BE49-F238E27FC236}">
                      <a16:creationId xmlns:a16="http://schemas.microsoft.com/office/drawing/2014/main" id="{14DA02B5-D617-472F-EE24-D16B010A2DC1}"/>
                    </a:ext>
                  </a:extLst>
                </p:cNvPr>
                <p:cNvPicPr/>
                <p:nvPr/>
              </p:nvPicPr>
              <p:blipFill>
                <a:blip r:embed="rId341"/>
                <a:stretch>
                  <a:fillRect/>
                </a:stretch>
              </p:blipFill>
              <p:spPr>
                <a:xfrm>
                  <a:off x="1169212" y="2052742"/>
                  <a:ext cx="1374120" cy="3529800"/>
                </a:xfrm>
                <a:prstGeom prst="rect">
                  <a:avLst/>
                </a:prstGeom>
              </p:spPr>
            </p:pic>
          </mc:Fallback>
        </mc:AlternateContent>
      </p:grpSp>
    </p:spTree>
    <p:extLst>
      <p:ext uri="{BB962C8B-B14F-4D97-AF65-F5344CB8AC3E}">
        <p14:creationId xmlns:p14="http://schemas.microsoft.com/office/powerpoint/2010/main" val="2987462613"/>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2472</TotalTime>
  <Words>1150</Words>
  <Application>Microsoft Office PowerPoint</Application>
  <PresentationFormat>Custom</PresentationFormat>
  <Paragraphs>125</Paragraphs>
  <Slides>13</Slides>
  <Notes>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vt:i4>
      </vt:variant>
    </vt:vector>
  </HeadingPairs>
  <TitlesOfParts>
    <vt:vector size="27" baseType="lpstr">
      <vt:lpstr>Arial Black</vt:lpstr>
      <vt:lpstr>Cooper Black</vt:lpstr>
      <vt:lpstr>Segoe UI Light</vt:lpstr>
      <vt:lpstr>Cambria</vt:lpstr>
      <vt:lpstr>Open Sans</vt:lpstr>
      <vt:lpstr>Corben</vt:lpstr>
      <vt:lpstr>Calibri</vt:lpstr>
      <vt:lpstr>Arial</vt:lpstr>
      <vt:lpstr>Segoe UI</vt:lpstr>
      <vt:lpstr>Quattrocento Sans</vt:lpstr>
      <vt:lpstr>Noto Sans Symbols</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59</cp:revision>
  <dcterms:created xsi:type="dcterms:W3CDTF">2023-10-03T21:33:12Z</dcterms:created>
  <dcterms:modified xsi:type="dcterms:W3CDTF">2024-12-03T02:39:12Z</dcterms:modified>
</cp:coreProperties>
</file>